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6858AD-987C-4298-9370-71F0D4E59AD1}" v="96" dt="2023-07-10T14:04:24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41" autoAdjust="0"/>
  </p:normalViewPr>
  <p:slideViewPr>
    <p:cSldViewPr snapToGrid="0">
      <p:cViewPr varScale="1">
        <p:scale>
          <a:sx n="76" d="100"/>
          <a:sy n="76" d="100"/>
        </p:scale>
        <p:origin x="4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Shravya Shetty" userId="42b27ad4ff3ca7c4" providerId="LiveId" clId="{5F452520-9D09-44D6-B944-6E23DB1139B2}"/>
    <pc:docChg chg="addSld modSld">
      <pc:chgData name="K Shravya Shetty" userId="42b27ad4ff3ca7c4" providerId="LiveId" clId="{5F452520-9D09-44D6-B944-6E23DB1139B2}" dt="2022-11-17T16:52:31.677" v="3"/>
      <pc:docMkLst>
        <pc:docMk/>
      </pc:docMkLst>
      <pc:sldChg chg="new modTransition">
        <pc:chgData name="K Shravya Shetty" userId="42b27ad4ff3ca7c4" providerId="LiveId" clId="{5F452520-9D09-44D6-B944-6E23DB1139B2}" dt="2022-11-17T16:52:31.677" v="3"/>
        <pc:sldMkLst>
          <pc:docMk/>
          <pc:sldMk cId="422720051" sldId="256"/>
        </pc:sldMkLst>
      </pc:sldChg>
    </pc:docChg>
  </pc:docChgLst>
  <pc:docChgLst>
    <pc:chgData name="K Shravya Shetty" userId="42b27ad4ff3ca7c4" providerId="LiveId" clId="{D76858AD-987C-4298-9370-71F0D4E59AD1}"/>
    <pc:docChg chg="undo custSel addSld delSld modSld">
      <pc:chgData name="K Shravya Shetty" userId="42b27ad4ff3ca7c4" providerId="LiveId" clId="{D76858AD-987C-4298-9370-71F0D4E59AD1}" dt="2023-07-10T14:20:52.584" v="2992" actId="478"/>
      <pc:docMkLst>
        <pc:docMk/>
      </pc:docMkLst>
      <pc:sldChg chg="addSp delSp modSp del mod">
        <pc:chgData name="K Shravya Shetty" userId="42b27ad4ff3ca7c4" providerId="LiveId" clId="{D76858AD-987C-4298-9370-71F0D4E59AD1}" dt="2023-07-10T08:11:57.857" v="4" actId="2696"/>
        <pc:sldMkLst>
          <pc:docMk/>
          <pc:sldMk cId="422720051" sldId="256"/>
        </pc:sldMkLst>
        <pc:spChg chg="mod">
          <ac:chgData name="K Shravya Shetty" userId="42b27ad4ff3ca7c4" providerId="LiveId" clId="{D76858AD-987C-4298-9370-71F0D4E59AD1}" dt="2023-07-10T08:10:54.301" v="1" actId="14100"/>
          <ac:spMkLst>
            <pc:docMk/>
            <pc:sldMk cId="422720051" sldId="256"/>
            <ac:spMk id="3" creationId="{4789BE00-6712-B870-6AB4-943A3E818FA5}"/>
          </ac:spMkLst>
        </pc:spChg>
        <pc:spChg chg="add del">
          <ac:chgData name="K Shravya Shetty" userId="42b27ad4ff3ca7c4" providerId="LiveId" clId="{D76858AD-987C-4298-9370-71F0D4E59AD1}" dt="2023-07-10T08:11:10.002" v="2" actId="478"/>
          <ac:spMkLst>
            <pc:docMk/>
            <pc:sldMk cId="422720051" sldId="256"/>
            <ac:spMk id="4" creationId="{1CF9154D-E0F8-EDBD-66E9-FBA5FB27EC09}"/>
          </ac:spMkLst>
        </pc:spChg>
      </pc:sldChg>
      <pc:sldChg chg="addSp delSp modSp new mod modTransition">
        <pc:chgData name="K Shravya Shetty" userId="42b27ad4ff3ca7c4" providerId="LiveId" clId="{D76858AD-987C-4298-9370-71F0D4E59AD1}" dt="2023-07-10T14:20:52.584" v="2992" actId="478"/>
        <pc:sldMkLst>
          <pc:docMk/>
          <pc:sldMk cId="2974178043" sldId="256"/>
        </pc:sldMkLst>
        <pc:spChg chg="add mod">
          <ac:chgData name="K Shravya Shetty" userId="42b27ad4ff3ca7c4" providerId="LiveId" clId="{D76858AD-987C-4298-9370-71F0D4E59AD1}" dt="2023-07-10T08:51:29.391" v="320" actId="1076"/>
          <ac:spMkLst>
            <pc:docMk/>
            <pc:sldMk cId="2974178043" sldId="256"/>
            <ac:spMk id="3" creationId="{5F32BDCC-CDEC-7E62-F00B-DC39307B0892}"/>
          </ac:spMkLst>
        </pc:spChg>
        <pc:spChg chg="add mod">
          <ac:chgData name="K Shravya Shetty" userId="42b27ad4ff3ca7c4" providerId="LiveId" clId="{D76858AD-987C-4298-9370-71F0D4E59AD1}" dt="2023-07-10T08:51:37.491" v="321" actId="1076"/>
          <ac:spMkLst>
            <pc:docMk/>
            <pc:sldMk cId="2974178043" sldId="256"/>
            <ac:spMk id="4" creationId="{A5A62365-3601-EF02-A9D4-08B993574B68}"/>
          </ac:spMkLst>
        </pc:spChg>
        <pc:spChg chg="add mod">
          <ac:chgData name="K Shravya Shetty" userId="42b27ad4ff3ca7c4" providerId="LiveId" clId="{D76858AD-987C-4298-9370-71F0D4E59AD1}" dt="2023-07-10T08:51:50.058" v="322" actId="1076"/>
          <ac:spMkLst>
            <pc:docMk/>
            <pc:sldMk cId="2974178043" sldId="256"/>
            <ac:spMk id="5" creationId="{D7D39B1E-5009-E65C-A99F-43D50506223B}"/>
          </ac:spMkLst>
        </pc:spChg>
        <pc:spChg chg="add mod">
          <ac:chgData name="K Shravya Shetty" userId="42b27ad4ff3ca7c4" providerId="LiveId" clId="{D76858AD-987C-4298-9370-71F0D4E59AD1}" dt="2023-07-10T08:59:16.466" v="464" actId="20577"/>
          <ac:spMkLst>
            <pc:docMk/>
            <pc:sldMk cId="2974178043" sldId="256"/>
            <ac:spMk id="6" creationId="{70E44439-60CD-F801-BCD3-8CBB4E0E322E}"/>
          </ac:spMkLst>
        </pc:spChg>
        <pc:spChg chg="add del mod">
          <ac:chgData name="K Shravya Shetty" userId="42b27ad4ff3ca7c4" providerId="LiveId" clId="{D76858AD-987C-4298-9370-71F0D4E59AD1}" dt="2023-07-10T14:20:52.584" v="2992" actId="478"/>
          <ac:spMkLst>
            <pc:docMk/>
            <pc:sldMk cId="2974178043" sldId="256"/>
            <ac:spMk id="7" creationId="{3FD0D926-0982-434C-8AC4-745421DE3E5F}"/>
          </ac:spMkLst>
        </pc:spChg>
        <pc:spChg chg="add del mod">
          <ac:chgData name="K Shravya Shetty" userId="42b27ad4ff3ca7c4" providerId="LiveId" clId="{D76858AD-987C-4298-9370-71F0D4E59AD1}" dt="2023-07-10T09:05:44.334" v="518" actId="21"/>
          <ac:spMkLst>
            <pc:docMk/>
            <pc:sldMk cId="2974178043" sldId="256"/>
            <ac:spMk id="7" creationId="{F75CA4E9-E1B0-1A3C-F4B4-346A33222A79}"/>
          </ac:spMkLst>
        </pc:spChg>
        <pc:spChg chg="add del mod">
          <ac:chgData name="K Shravya Shetty" userId="42b27ad4ff3ca7c4" providerId="LiveId" clId="{D76858AD-987C-4298-9370-71F0D4E59AD1}" dt="2023-07-10T09:18:32.286" v="597" actId="478"/>
          <ac:spMkLst>
            <pc:docMk/>
            <pc:sldMk cId="2974178043" sldId="256"/>
            <ac:spMk id="8" creationId="{3819BB83-32BD-C60D-C98F-6949B5B180B0}"/>
          </ac:spMkLst>
        </pc:spChg>
        <pc:spChg chg="add del mod">
          <ac:chgData name="K Shravya Shetty" userId="42b27ad4ff3ca7c4" providerId="LiveId" clId="{D76858AD-987C-4298-9370-71F0D4E59AD1}" dt="2023-07-10T14:20:46.889" v="2989" actId="478"/>
          <ac:spMkLst>
            <pc:docMk/>
            <pc:sldMk cId="2974178043" sldId="256"/>
            <ac:spMk id="8" creationId="{88CCBFD2-1461-446A-A97B-4E471C127DC4}"/>
          </ac:spMkLst>
        </pc:spChg>
        <pc:spChg chg="add del mod">
          <ac:chgData name="K Shravya Shetty" userId="42b27ad4ff3ca7c4" providerId="LiveId" clId="{D76858AD-987C-4298-9370-71F0D4E59AD1}" dt="2023-07-10T14:20:48.722" v="2990" actId="478"/>
          <ac:spMkLst>
            <pc:docMk/>
            <pc:sldMk cId="2974178043" sldId="256"/>
            <ac:spMk id="9" creationId="{B15B917A-AEDA-4207-2D56-036F727BBABB}"/>
          </ac:spMkLst>
        </pc:spChg>
        <pc:spChg chg="add del mod">
          <ac:chgData name="K Shravya Shetty" userId="42b27ad4ff3ca7c4" providerId="LiveId" clId="{D76858AD-987C-4298-9370-71F0D4E59AD1}" dt="2023-07-10T14:20:50.533" v="2991" actId="478"/>
          <ac:spMkLst>
            <pc:docMk/>
            <pc:sldMk cId="2974178043" sldId="256"/>
            <ac:spMk id="10" creationId="{21FDAD3C-2F11-A96E-F1E4-1392266C7057}"/>
          </ac:spMkLst>
        </pc:spChg>
        <pc:spChg chg="add del mod">
          <ac:chgData name="K Shravya Shetty" userId="42b27ad4ff3ca7c4" providerId="LiveId" clId="{D76858AD-987C-4298-9370-71F0D4E59AD1}" dt="2023-07-10T14:20:44.689" v="2988" actId="478"/>
          <ac:spMkLst>
            <pc:docMk/>
            <pc:sldMk cId="2974178043" sldId="256"/>
            <ac:spMk id="11" creationId="{95E790AC-2C21-7668-35C9-6517B2B79F9F}"/>
          </ac:spMkLst>
        </pc:spChg>
        <pc:spChg chg="add del">
          <ac:chgData name="K Shravya Shetty" userId="42b27ad4ff3ca7c4" providerId="LiveId" clId="{D76858AD-987C-4298-9370-71F0D4E59AD1}" dt="2023-07-10T09:10:39.783" v="542" actId="478"/>
          <ac:spMkLst>
            <pc:docMk/>
            <pc:sldMk cId="2974178043" sldId="256"/>
            <ac:spMk id="14" creationId="{007ACAB8-4B2D-BD78-29B1-9B9AAB13170C}"/>
          </ac:spMkLst>
        </pc:spChg>
        <pc:spChg chg="add del mod ord">
          <ac:chgData name="K Shravya Shetty" userId="42b27ad4ff3ca7c4" providerId="LiveId" clId="{D76858AD-987C-4298-9370-71F0D4E59AD1}" dt="2023-07-10T09:14:15.129" v="566" actId="21"/>
          <ac:spMkLst>
            <pc:docMk/>
            <pc:sldMk cId="2974178043" sldId="256"/>
            <ac:spMk id="15" creationId="{F31D2C57-50D0-FF5B-21C7-299D8049554A}"/>
          </ac:spMkLst>
        </pc:spChg>
        <pc:spChg chg="add del">
          <ac:chgData name="K Shravya Shetty" userId="42b27ad4ff3ca7c4" providerId="LiveId" clId="{D76858AD-987C-4298-9370-71F0D4E59AD1}" dt="2023-07-10T09:12:17.617" v="551" actId="478"/>
          <ac:spMkLst>
            <pc:docMk/>
            <pc:sldMk cId="2974178043" sldId="256"/>
            <ac:spMk id="16" creationId="{822185C3-A97C-01A8-A03D-10728B4FE1D7}"/>
          </ac:spMkLst>
        </pc:spChg>
        <pc:graphicFrameChg chg="add del mod">
          <ac:chgData name="K Shravya Shetty" userId="42b27ad4ff3ca7c4" providerId="LiveId" clId="{D76858AD-987C-4298-9370-71F0D4E59AD1}" dt="2023-07-10T09:09:40.217" v="534" actId="478"/>
          <ac:graphicFrameMkLst>
            <pc:docMk/>
            <pc:sldMk cId="2974178043" sldId="256"/>
            <ac:graphicFrameMk id="11" creationId="{1B1773EA-C66A-7D1E-93EE-FFFE8803CF7B}"/>
          </ac:graphicFrameMkLst>
        </pc:graphicFrameChg>
        <pc:graphicFrameChg chg="add del mod modGraphic">
          <ac:chgData name="K Shravya Shetty" userId="42b27ad4ff3ca7c4" providerId="LiveId" clId="{D76858AD-987C-4298-9370-71F0D4E59AD1}" dt="2023-07-10T09:21:46.973" v="610" actId="478"/>
          <ac:graphicFrameMkLst>
            <pc:docMk/>
            <pc:sldMk cId="2974178043" sldId="256"/>
            <ac:graphicFrameMk id="26" creationId="{7D511B4C-8910-4CD0-2ADA-B869428C5256}"/>
          </ac:graphicFrameMkLst>
        </pc:graphicFrameChg>
        <pc:graphicFrameChg chg="add del mod modGraphic">
          <ac:chgData name="K Shravya Shetty" userId="42b27ad4ff3ca7c4" providerId="LiveId" clId="{D76858AD-987C-4298-9370-71F0D4E59AD1}" dt="2023-07-10T09:23:14.159" v="617" actId="478"/>
          <ac:graphicFrameMkLst>
            <pc:docMk/>
            <pc:sldMk cId="2974178043" sldId="256"/>
            <ac:graphicFrameMk id="27" creationId="{0E8DD315-1FA9-5144-B96B-4D2166893D17}"/>
          </ac:graphicFrameMkLst>
        </pc:graphicFrameChg>
        <pc:picChg chg="add mod">
          <ac:chgData name="K Shravya Shetty" userId="42b27ad4ff3ca7c4" providerId="LiveId" clId="{D76858AD-987C-4298-9370-71F0D4E59AD1}" dt="2023-07-10T08:54:11.811" v="324" actId="1076"/>
          <ac:picMkLst>
            <pc:docMk/>
            <pc:sldMk cId="2974178043" sldId="256"/>
            <ac:picMk id="2" creationId="{F6C83F47-E4FC-6D16-593E-73CE0D0CDE95}"/>
          </ac:picMkLst>
        </pc:picChg>
        <pc:picChg chg="add del mod">
          <ac:chgData name="K Shravya Shetty" userId="42b27ad4ff3ca7c4" providerId="LiveId" clId="{D76858AD-987C-4298-9370-71F0D4E59AD1}" dt="2023-07-10T09:09:30.391" v="531" actId="12084"/>
          <ac:picMkLst>
            <pc:docMk/>
            <pc:sldMk cId="2974178043" sldId="256"/>
            <ac:picMk id="10" creationId="{8A87B0F2-3A9D-807A-B96A-93B5DB31D587}"/>
          </ac:picMkLst>
        </pc:picChg>
        <pc:picChg chg="add del mod modCrop">
          <ac:chgData name="K Shravya Shetty" userId="42b27ad4ff3ca7c4" providerId="LiveId" clId="{D76858AD-987C-4298-9370-71F0D4E59AD1}" dt="2023-07-10T09:14:12.831" v="565" actId="21"/>
          <ac:picMkLst>
            <pc:docMk/>
            <pc:sldMk cId="2974178043" sldId="256"/>
            <ac:picMk id="13" creationId="{975534A3-1851-3447-3ED6-92D9E9E45F78}"/>
          </ac:picMkLst>
        </pc:picChg>
        <pc:picChg chg="add mod modCrop">
          <ac:chgData name="K Shravya Shetty" userId="42b27ad4ff3ca7c4" providerId="LiveId" clId="{D76858AD-987C-4298-9370-71F0D4E59AD1}" dt="2023-07-10T09:14:45.991" v="570" actId="18131"/>
          <ac:picMkLst>
            <pc:docMk/>
            <pc:sldMk cId="2974178043" sldId="256"/>
            <ac:picMk id="18" creationId="{65AA437D-E707-F0DE-BF79-D3C69E0756B7}"/>
          </ac:picMkLst>
        </pc:picChg>
        <pc:picChg chg="add mod modCrop">
          <ac:chgData name="K Shravya Shetty" userId="42b27ad4ff3ca7c4" providerId="LiveId" clId="{D76858AD-987C-4298-9370-71F0D4E59AD1}" dt="2023-07-10T13:05:43.725" v="1454" actId="1076"/>
          <ac:picMkLst>
            <pc:docMk/>
            <pc:sldMk cId="2974178043" sldId="256"/>
            <ac:picMk id="20" creationId="{7AB0C3E8-A1D5-5396-E9B9-EB510756121D}"/>
          </ac:picMkLst>
        </pc:picChg>
        <pc:picChg chg="add mod">
          <ac:chgData name="K Shravya Shetty" userId="42b27ad4ff3ca7c4" providerId="LiveId" clId="{D76858AD-987C-4298-9370-71F0D4E59AD1}" dt="2023-07-10T13:05:40.249" v="1453" actId="1076"/>
          <ac:picMkLst>
            <pc:docMk/>
            <pc:sldMk cId="2974178043" sldId="256"/>
            <ac:picMk id="21" creationId="{F51B5284-D304-479A-E3CC-C12A9231351B}"/>
          </ac:picMkLst>
        </pc:picChg>
        <pc:picChg chg="add mod">
          <ac:chgData name="K Shravya Shetty" userId="42b27ad4ff3ca7c4" providerId="LiveId" clId="{D76858AD-987C-4298-9370-71F0D4E59AD1}" dt="2023-07-10T13:05:58.242" v="1455" actId="1076"/>
          <ac:picMkLst>
            <pc:docMk/>
            <pc:sldMk cId="2974178043" sldId="256"/>
            <ac:picMk id="22" creationId="{0CE6EE16-E925-09D0-FC9C-63078A9D69A1}"/>
          </ac:picMkLst>
        </pc:picChg>
        <pc:picChg chg="add del mod">
          <ac:chgData name="K Shravya Shetty" userId="42b27ad4ff3ca7c4" providerId="LiveId" clId="{D76858AD-987C-4298-9370-71F0D4E59AD1}" dt="2023-07-10T09:19:31.644" v="602" actId="478"/>
          <ac:picMkLst>
            <pc:docMk/>
            <pc:sldMk cId="2974178043" sldId="256"/>
            <ac:picMk id="23" creationId="{08C75131-E500-9D8C-693C-342B8F4BD820}"/>
          </ac:picMkLst>
        </pc:picChg>
        <pc:picChg chg="add mod">
          <ac:chgData name="K Shravya Shetty" userId="42b27ad4ff3ca7c4" providerId="LiveId" clId="{D76858AD-987C-4298-9370-71F0D4E59AD1}" dt="2023-07-10T13:06:00.913" v="1456" actId="1076"/>
          <ac:picMkLst>
            <pc:docMk/>
            <pc:sldMk cId="2974178043" sldId="256"/>
            <ac:picMk id="24" creationId="{B1E8FD2C-A56D-A98C-D04E-98C2FC21A1D1}"/>
          </ac:picMkLst>
        </pc:picChg>
        <pc:picChg chg="add mod">
          <ac:chgData name="K Shravya Shetty" userId="42b27ad4ff3ca7c4" providerId="LiveId" clId="{D76858AD-987C-4298-9370-71F0D4E59AD1}" dt="2023-07-10T13:06:03.903" v="1457" actId="1076"/>
          <ac:picMkLst>
            <pc:docMk/>
            <pc:sldMk cId="2974178043" sldId="256"/>
            <ac:picMk id="25" creationId="{3B3C2DC2-F9BB-3E76-68DF-ED316C85C0BD}"/>
          </ac:picMkLst>
        </pc:picChg>
      </pc:sldChg>
      <pc:sldChg chg="new del">
        <pc:chgData name="K Shravya Shetty" userId="42b27ad4ff3ca7c4" providerId="LiveId" clId="{D76858AD-987C-4298-9370-71F0D4E59AD1}" dt="2023-07-10T08:33:09.408" v="39" actId="47"/>
        <pc:sldMkLst>
          <pc:docMk/>
          <pc:sldMk cId="3678423781" sldId="256"/>
        </pc:sldMkLst>
      </pc:sldChg>
      <pc:sldChg chg="addSp delSp modSp add del mod">
        <pc:chgData name="K Shravya Shetty" userId="42b27ad4ff3ca7c4" providerId="LiveId" clId="{D76858AD-987C-4298-9370-71F0D4E59AD1}" dt="2023-07-10T08:59:32.231" v="465" actId="47"/>
        <pc:sldMkLst>
          <pc:docMk/>
          <pc:sldMk cId="2460052743" sldId="257"/>
        </pc:sldMkLst>
        <pc:spChg chg="mod">
          <ac:chgData name="K Shravya Shetty" userId="42b27ad4ff3ca7c4" providerId="LiveId" clId="{D76858AD-987C-4298-9370-71F0D4E59AD1}" dt="2023-07-10T08:54:34.509" v="326" actId="1076"/>
          <ac:spMkLst>
            <pc:docMk/>
            <pc:sldMk cId="2460052743" sldId="257"/>
            <ac:spMk id="3" creationId="{5F32BDCC-CDEC-7E62-F00B-DC39307B0892}"/>
          </ac:spMkLst>
        </pc:spChg>
        <pc:spChg chg="mod">
          <ac:chgData name="K Shravya Shetty" userId="42b27ad4ff3ca7c4" providerId="LiveId" clId="{D76858AD-987C-4298-9370-71F0D4E59AD1}" dt="2023-07-10T08:58:02.704" v="413" actId="1076"/>
          <ac:spMkLst>
            <pc:docMk/>
            <pc:sldMk cId="2460052743" sldId="257"/>
            <ac:spMk id="4" creationId="{A5A62365-3601-EF02-A9D4-08B993574B68}"/>
          </ac:spMkLst>
        </pc:spChg>
        <pc:spChg chg="mod">
          <ac:chgData name="K Shravya Shetty" userId="42b27ad4ff3ca7c4" providerId="LiveId" clId="{D76858AD-987C-4298-9370-71F0D4E59AD1}" dt="2023-07-10T08:58:15.777" v="415" actId="1076"/>
          <ac:spMkLst>
            <pc:docMk/>
            <pc:sldMk cId="2460052743" sldId="257"/>
            <ac:spMk id="5" creationId="{D7D39B1E-5009-E65C-A99F-43D50506223B}"/>
          </ac:spMkLst>
        </pc:spChg>
        <pc:spChg chg="add del mod">
          <ac:chgData name="K Shravya Shetty" userId="42b27ad4ff3ca7c4" providerId="LiveId" clId="{D76858AD-987C-4298-9370-71F0D4E59AD1}" dt="2023-07-10T08:57:52.345" v="409" actId="767"/>
          <ac:spMkLst>
            <pc:docMk/>
            <pc:sldMk cId="2460052743" sldId="257"/>
            <ac:spMk id="6" creationId="{A6432E6F-B62E-2460-5075-C7EF3C7ACB53}"/>
          </ac:spMkLst>
        </pc:spChg>
        <pc:spChg chg="add del mod">
          <ac:chgData name="K Shravya Shetty" userId="42b27ad4ff3ca7c4" providerId="LiveId" clId="{D76858AD-987C-4298-9370-71F0D4E59AD1}" dt="2023-07-10T08:58:32.157" v="418"/>
          <ac:spMkLst>
            <pc:docMk/>
            <pc:sldMk cId="2460052743" sldId="257"/>
            <ac:spMk id="7" creationId="{3B9A2774-8756-FD85-1858-AE99262658A5}"/>
          </ac:spMkLst>
        </pc:spChg>
        <pc:picChg chg="mod">
          <ac:chgData name="K Shravya Shetty" userId="42b27ad4ff3ca7c4" providerId="LiveId" clId="{D76858AD-987C-4298-9370-71F0D4E59AD1}" dt="2023-07-10T08:54:38.491" v="327" actId="1076"/>
          <ac:picMkLst>
            <pc:docMk/>
            <pc:sldMk cId="2460052743" sldId="257"/>
            <ac:picMk id="2" creationId="{F6C83F47-E4FC-6D16-593E-73CE0D0CDE95}"/>
          </ac:picMkLst>
        </pc:picChg>
      </pc:sldChg>
      <pc:sldChg chg="addSp modSp new del mod">
        <pc:chgData name="K Shravya Shetty" userId="42b27ad4ff3ca7c4" providerId="LiveId" clId="{D76858AD-987C-4298-9370-71F0D4E59AD1}" dt="2023-07-10T08:33:04.288" v="37" actId="47"/>
        <pc:sldMkLst>
          <pc:docMk/>
          <pc:sldMk cId="3574125757" sldId="257"/>
        </pc:sldMkLst>
        <pc:spChg chg="add mod modVis">
          <ac:chgData name="K Shravya Shetty" userId="42b27ad4ff3ca7c4" providerId="LiveId" clId="{D76858AD-987C-4298-9370-71F0D4E59AD1}" dt="2023-07-10T08:24:33.611" v="10" actId="962"/>
          <ac:spMkLst>
            <pc:docMk/>
            <pc:sldMk cId="3574125757" sldId="257"/>
            <ac:spMk id="2" creationId="{C9FF319C-E927-1993-2A7C-F3FF6DE9E1AB}"/>
          </ac:spMkLst>
        </pc:spChg>
      </pc:sldChg>
      <pc:sldChg chg="addSp delSp modSp add mod">
        <pc:chgData name="K Shravya Shetty" userId="42b27ad4ff3ca7c4" providerId="LiveId" clId="{D76858AD-987C-4298-9370-71F0D4E59AD1}" dt="2023-07-10T14:20:19.979" v="2983" actId="478"/>
        <pc:sldMkLst>
          <pc:docMk/>
          <pc:sldMk cId="3733457879" sldId="257"/>
        </pc:sldMkLst>
        <pc:spChg chg="del mod">
          <ac:chgData name="K Shravya Shetty" userId="42b27ad4ff3ca7c4" providerId="LiveId" clId="{D76858AD-987C-4298-9370-71F0D4E59AD1}" dt="2023-07-10T09:28:05.974" v="654" actId="478"/>
          <ac:spMkLst>
            <pc:docMk/>
            <pc:sldMk cId="3733457879" sldId="257"/>
            <ac:spMk id="3" creationId="{5F32BDCC-CDEC-7E62-F00B-DC39307B0892}"/>
          </ac:spMkLst>
        </pc:spChg>
        <pc:spChg chg="add del mod">
          <ac:chgData name="K Shravya Shetty" userId="42b27ad4ff3ca7c4" providerId="LiveId" clId="{D76858AD-987C-4298-9370-71F0D4E59AD1}" dt="2023-07-10T12:08:51.421" v="1048"/>
          <ac:spMkLst>
            <pc:docMk/>
            <pc:sldMk cId="3733457879" sldId="257"/>
            <ac:spMk id="3" creationId="{9823FC58-3EDA-37F6-2961-97C48A7E341A}"/>
          </ac:spMkLst>
        </pc:spChg>
        <pc:spChg chg="mod">
          <ac:chgData name="K Shravya Shetty" userId="42b27ad4ff3ca7c4" providerId="LiveId" clId="{D76858AD-987C-4298-9370-71F0D4E59AD1}" dt="2023-07-10T09:00:09.450" v="471" actId="1076"/>
          <ac:spMkLst>
            <pc:docMk/>
            <pc:sldMk cId="3733457879" sldId="257"/>
            <ac:spMk id="4" creationId="{A5A62365-3601-EF02-A9D4-08B993574B68}"/>
          </ac:spMkLst>
        </pc:spChg>
        <pc:spChg chg="mod">
          <ac:chgData name="K Shravya Shetty" userId="42b27ad4ff3ca7c4" providerId="LiveId" clId="{D76858AD-987C-4298-9370-71F0D4E59AD1}" dt="2023-07-10T08:59:59.285" v="469" actId="1076"/>
          <ac:spMkLst>
            <pc:docMk/>
            <pc:sldMk cId="3733457879" sldId="257"/>
            <ac:spMk id="5" creationId="{D7D39B1E-5009-E65C-A99F-43D50506223B}"/>
          </ac:spMkLst>
        </pc:spChg>
        <pc:spChg chg="mod">
          <ac:chgData name="K Shravya Shetty" userId="42b27ad4ff3ca7c4" providerId="LiveId" clId="{D76858AD-987C-4298-9370-71F0D4E59AD1}" dt="2023-07-10T13:00:28.021" v="1349" actId="255"/>
          <ac:spMkLst>
            <pc:docMk/>
            <pc:sldMk cId="3733457879" sldId="257"/>
            <ac:spMk id="6" creationId="{70E44439-60CD-F801-BCD3-8CBB4E0E322E}"/>
          </ac:spMkLst>
        </pc:spChg>
        <pc:spChg chg="add del mod">
          <ac:chgData name="K Shravya Shetty" userId="42b27ad4ff3ca7c4" providerId="LiveId" clId="{D76858AD-987C-4298-9370-71F0D4E59AD1}" dt="2023-07-10T12:51:50.299" v="1063" actId="478"/>
          <ac:spMkLst>
            <pc:docMk/>
            <pc:sldMk cId="3733457879" sldId="257"/>
            <ac:spMk id="7" creationId="{A7EB2055-07DC-E923-7C45-AE18067AEAB0}"/>
          </ac:spMkLst>
        </pc:spChg>
        <pc:spChg chg="add del mod">
          <ac:chgData name="K Shravya Shetty" userId="42b27ad4ff3ca7c4" providerId="LiveId" clId="{D76858AD-987C-4298-9370-71F0D4E59AD1}" dt="2023-07-10T09:18:23.581" v="596" actId="478"/>
          <ac:spMkLst>
            <pc:docMk/>
            <pc:sldMk cId="3733457879" sldId="257"/>
            <ac:spMk id="7" creationId="{BCD85881-31D4-2AFE-A93D-64E7F6078E22}"/>
          </ac:spMkLst>
        </pc:spChg>
        <pc:spChg chg="add del mod">
          <ac:chgData name="K Shravya Shetty" userId="42b27ad4ff3ca7c4" providerId="LiveId" clId="{D76858AD-987C-4298-9370-71F0D4E59AD1}" dt="2023-07-10T12:55:22.469" v="1192"/>
          <ac:spMkLst>
            <pc:docMk/>
            <pc:sldMk cId="3733457879" sldId="257"/>
            <ac:spMk id="8" creationId="{30F8A65D-20EA-7FA6-4D54-6C449E587842}"/>
          </ac:spMkLst>
        </pc:spChg>
        <pc:spChg chg="add del mod">
          <ac:chgData name="K Shravya Shetty" userId="42b27ad4ff3ca7c4" providerId="LiveId" clId="{D76858AD-987C-4298-9370-71F0D4E59AD1}" dt="2023-07-10T09:14:08.519" v="564" actId="21"/>
          <ac:spMkLst>
            <pc:docMk/>
            <pc:sldMk cId="3733457879" sldId="257"/>
            <ac:spMk id="8" creationId="{D52C289D-1DAE-241D-403A-F66FBC24F587}"/>
          </ac:spMkLst>
        </pc:spChg>
        <pc:spChg chg="add mod">
          <ac:chgData name="K Shravya Shetty" userId="42b27ad4ff3ca7c4" providerId="LiveId" clId="{D76858AD-987C-4298-9370-71F0D4E59AD1}" dt="2023-07-10T13:16:06.702" v="1485" actId="20577"/>
          <ac:spMkLst>
            <pc:docMk/>
            <pc:sldMk cId="3733457879" sldId="257"/>
            <ac:spMk id="9" creationId="{0F119837-C7BF-779B-5795-CCC1C15EE4DE}"/>
          </ac:spMkLst>
        </pc:spChg>
        <pc:spChg chg="add mod">
          <ac:chgData name="K Shravya Shetty" userId="42b27ad4ff3ca7c4" providerId="LiveId" clId="{D76858AD-987C-4298-9370-71F0D4E59AD1}" dt="2023-07-10T13:17:57.641" v="1525" actId="14100"/>
          <ac:spMkLst>
            <pc:docMk/>
            <pc:sldMk cId="3733457879" sldId="257"/>
            <ac:spMk id="11" creationId="{5424384B-9BBD-8AA2-37B0-693020CA4667}"/>
          </ac:spMkLst>
        </pc:spChg>
        <pc:spChg chg="add mod">
          <ac:chgData name="K Shravya Shetty" userId="42b27ad4ff3ca7c4" providerId="LiveId" clId="{D76858AD-987C-4298-9370-71F0D4E59AD1}" dt="2023-07-10T09:29:49.383" v="698" actId="122"/>
          <ac:spMkLst>
            <pc:docMk/>
            <pc:sldMk cId="3733457879" sldId="257"/>
            <ac:spMk id="16" creationId="{8DD083A8-FD25-E963-9996-2DD9AAD334D0}"/>
          </ac:spMkLst>
        </pc:spChg>
        <pc:spChg chg="add del mod">
          <ac:chgData name="K Shravya Shetty" userId="42b27ad4ff3ca7c4" providerId="LiveId" clId="{D76858AD-987C-4298-9370-71F0D4E59AD1}" dt="2023-07-10T14:20:19.979" v="2983" actId="478"/>
          <ac:spMkLst>
            <pc:docMk/>
            <pc:sldMk cId="3733457879" sldId="257"/>
            <ac:spMk id="17" creationId="{7F5027EF-62F4-3FE8-39E4-45EEF3850CE5}"/>
          </ac:spMkLst>
        </pc:spChg>
        <pc:spChg chg="add del mod">
          <ac:chgData name="K Shravya Shetty" userId="42b27ad4ff3ca7c4" providerId="LiveId" clId="{D76858AD-987C-4298-9370-71F0D4E59AD1}" dt="2023-07-10T14:20:16.951" v="2982" actId="478"/>
          <ac:spMkLst>
            <pc:docMk/>
            <pc:sldMk cId="3733457879" sldId="257"/>
            <ac:spMk id="21" creationId="{0A665DD7-1A4C-C525-FD80-0D0E3BBA5DE1}"/>
          </ac:spMkLst>
        </pc:spChg>
        <pc:spChg chg="add mod">
          <ac:chgData name="K Shravya Shetty" userId="42b27ad4ff3ca7c4" providerId="LiveId" clId="{D76858AD-987C-4298-9370-71F0D4E59AD1}" dt="2023-07-10T14:17:35.594" v="2969" actId="13822"/>
          <ac:spMkLst>
            <pc:docMk/>
            <pc:sldMk cId="3733457879" sldId="257"/>
            <ac:spMk id="22" creationId="{D87749DC-E295-1DB9-7609-9A38974D3561}"/>
          </ac:spMkLst>
        </pc:spChg>
        <pc:spChg chg="add mod">
          <ac:chgData name="K Shravya Shetty" userId="42b27ad4ff3ca7c4" providerId="LiveId" clId="{D76858AD-987C-4298-9370-71F0D4E59AD1}" dt="2023-07-10T14:17:51.762" v="2971" actId="13822"/>
          <ac:spMkLst>
            <pc:docMk/>
            <pc:sldMk cId="3733457879" sldId="257"/>
            <ac:spMk id="23" creationId="{E52B0EB9-C722-0C6D-62D4-D7D54C460E0C}"/>
          </ac:spMkLst>
        </pc:spChg>
        <pc:picChg chg="mod">
          <ac:chgData name="K Shravya Shetty" userId="42b27ad4ff3ca7c4" providerId="LiveId" clId="{D76858AD-987C-4298-9370-71F0D4E59AD1}" dt="2023-07-10T08:59:42.005" v="467" actId="1076"/>
          <ac:picMkLst>
            <pc:docMk/>
            <pc:sldMk cId="3733457879" sldId="257"/>
            <ac:picMk id="2" creationId="{F6C83F47-E4FC-6D16-593E-73CE0D0CDE95}"/>
          </ac:picMkLst>
        </pc:picChg>
        <pc:picChg chg="add del mod">
          <ac:chgData name="K Shravya Shetty" userId="42b27ad4ff3ca7c4" providerId="LiveId" clId="{D76858AD-987C-4298-9370-71F0D4E59AD1}" dt="2023-07-10T09:14:08.519" v="564" actId="21"/>
          <ac:picMkLst>
            <pc:docMk/>
            <pc:sldMk cId="3733457879" sldId="257"/>
            <ac:picMk id="9" creationId="{F5EC3203-7C3B-D23A-10CB-876A19ADB88A}"/>
          </ac:picMkLst>
        </pc:picChg>
        <pc:picChg chg="add mod">
          <ac:chgData name="K Shravya Shetty" userId="42b27ad4ff3ca7c4" providerId="LiveId" clId="{D76858AD-987C-4298-9370-71F0D4E59AD1}" dt="2023-07-10T12:10:33.037" v="1052" actId="1076"/>
          <ac:picMkLst>
            <pc:docMk/>
            <pc:sldMk cId="3733457879" sldId="257"/>
            <ac:picMk id="10" creationId="{2D7F1BD1-6ECE-597C-8304-62D8DA90E8A1}"/>
          </ac:picMkLst>
        </pc:picChg>
        <pc:picChg chg="add mod">
          <ac:chgData name="K Shravya Shetty" userId="42b27ad4ff3ca7c4" providerId="LiveId" clId="{D76858AD-987C-4298-9370-71F0D4E59AD1}" dt="2023-07-10T13:05:16.875" v="1451" actId="1076"/>
          <ac:picMkLst>
            <pc:docMk/>
            <pc:sldMk cId="3733457879" sldId="257"/>
            <ac:picMk id="12" creationId="{58FFF3EE-5A6A-2512-233E-7B8C43E6E975}"/>
          </ac:picMkLst>
        </pc:picChg>
        <pc:picChg chg="add mod">
          <ac:chgData name="K Shravya Shetty" userId="42b27ad4ff3ca7c4" providerId="LiveId" clId="{D76858AD-987C-4298-9370-71F0D4E59AD1}" dt="2023-07-10T13:05:12.542" v="1450" actId="1076"/>
          <ac:picMkLst>
            <pc:docMk/>
            <pc:sldMk cId="3733457879" sldId="257"/>
            <ac:picMk id="13" creationId="{C80E61FD-A680-16CE-18E9-176FFB503F1C}"/>
          </ac:picMkLst>
        </pc:picChg>
        <pc:picChg chg="add mod">
          <ac:chgData name="K Shravya Shetty" userId="42b27ad4ff3ca7c4" providerId="LiveId" clId="{D76858AD-987C-4298-9370-71F0D4E59AD1}" dt="2023-07-10T12:10:06.074" v="1051" actId="1076"/>
          <ac:picMkLst>
            <pc:docMk/>
            <pc:sldMk cId="3733457879" sldId="257"/>
            <ac:picMk id="14" creationId="{0E5004A7-D209-EF90-0DEC-B4E813A6C2D1}"/>
          </ac:picMkLst>
        </pc:picChg>
        <pc:picChg chg="add mod">
          <ac:chgData name="K Shravya Shetty" userId="42b27ad4ff3ca7c4" providerId="LiveId" clId="{D76858AD-987C-4298-9370-71F0D4E59AD1}" dt="2023-07-10T12:08:43.512" v="1044" actId="1076"/>
          <ac:picMkLst>
            <pc:docMk/>
            <pc:sldMk cId="3733457879" sldId="257"/>
            <ac:picMk id="15" creationId="{E70D265C-9E3C-C12F-7CE0-5A68E1D7F7DF}"/>
          </ac:picMkLst>
        </pc:picChg>
        <pc:picChg chg="add mod modCrop">
          <ac:chgData name="K Shravya Shetty" userId="42b27ad4ff3ca7c4" providerId="LiveId" clId="{D76858AD-987C-4298-9370-71F0D4E59AD1}" dt="2023-07-10T14:17:06.764" v="2965" actId="1076"/>
          <ac:picMkLst>
            <pc:docMk/>
            <pc:sldMk cId="3733457879" sldId="257"/>
            <ac:picMk id="18" creationId="{19A7D432-5990-8CFE-019E-14BB9592EDE0}"/>
          </ac:picMkLst>
        </pc:picChg>
        <pc:picChg chg="add mod">
          <ac:chgData name="K Shravya Shetty" userId="42b27ad4ff3ca7c4" providerId="LiveId" clId="{D76858AD-987C-4298-9370-71F0D4E59AD1}" dt="2023-07-10T13:11:33.824" v="1480" actId="1076"/>
          <ac:picMkLst>
            <pc:docMk/>
            <pc:sldMk cId="3733457879" sldId="257"/>
            <ac:picMk id="19" creationId="{E15E09C0-D35D-294C-6834-ED0E1E25692C}"/>
          </ac:picMkLst>
        </pc:picChg>
        <pc:picChg chg="add mod">
          <ac:chgData name="K Shravya Shetty" userId="42b27ad4ff3ca7c4" providerId="LiveId" clId="{D76858AD-987C-4298-9370-71F0D4E59AD1}" dt="2023-07-10T13:11:38.296" v="1481" actId="1076"/>
          <ac:picMkLst>
            <pc:docMk/>
            <pc:sldMk cId="3733457879" sldId="257"/>
            <ac:picMk id="20" creationId="{B5352478-DEC4-5BEC-7488-98C4FC4F8B9E}"/>
          </ac:picMkLst>
        </pc:picChg>
      </pc:sldChg>
      <pc:sldChg chg="addSp delSp modSp add mod">
        <pc:chgData name="K Shravya Shetty" userId="42b27ad4ff3ca7c4" providerId="LiveId" clId="{D76858AD-987C-4298-9370-71F0D4E59AD1}" dt="2023-07-10T14:20:36.243" v="2987" actId="478"/>
        <pc:sldMkLst>
          <pc:docMk/>
          <pc:sldMk cId="2402334283" sldId="258"/>
        </pc:sldMkLst>
        <pc:spChg chg="add del mod">
          <ac:chgData name="K Shravya Shetty" userId="42b27ad4ff3ca7c4" providerId="LiveId" clId="{D76858AD-987C-4298-9370-71F0D4E59AD1}" dt="2023-07-10T11:53:21.603" v="919" actId="478"/>
          <ac:spMkLst>
            <pc:docMk/>
            <pc:sldMk cId="2402334283" sldId="258"/>
            <ac:spMk id="2" creationId="{858E24CE-09C3-4220-C29D-A4DA78855702}"/>
          </ac:spMkLst>
        </pc:spChg>
        <pc:spChg chg="del mod">
          <ac:chgData name="K Shravya Shetty" userId="42b27ad4ff3ca7c4" providerId="LiveId" clId="{D76858AD-987C-4298-9370-71F0D4E59AD1}" dt="2023-07-10T09:40:39.361" v="737" actId="478"/>
          <ac:spMkLst>
            <pc:docMk/>
            <pc:sldMk cId="2402334283" sldId="258"/>
            <ac:spMk id="3" creationId="{5F32BDCC-CDEC-7E62-F00B-DC39307B0892}"/>
          </ac:spMkLst>
        </pc:spChg>
        <pc:spChg chg="del mod">
          <ac:chgData name="K Shravya Shetty" userId="42b27ad4ff3ca7c4" providerId="LiveId" clId="{D76858AD-987C-4298-9370-71F0D4E59AD1}" dt="2023-07-10T09:26:51.753" v="641" actId="478"/>
          <ac:spMkLst>
            <pc:docMk/>
            <pc:sldMk cId="2402334283" sldId="258"/>
            <ac:spMk id="4" creationId="{A5A62365-3601-EF02-A9D4-08B993574B68}"/>
          </ac:spMkLst>
        </pc:spChg>
        <pc:spChg chg="add mod">
          <ac:chgData name="K Shravya Shetty" userId="42b27ad4ff3ca7c4" providerId="LiveId" clId="{D76858AD-987C-4298-9370-71F0D4E59AD1}" dt="2023-07-10T14:14:13.297" v="2948" actId="1076"/>
          <ac:spMkLst>
            <pc:docMk/>
            <pc:sldMk cId="2402334283" sldId="258"/>
            <ac:spMk id="5" creationId="{D0E4F611-10F0-AFAA-E97C-844375B2DDD1}"/>
          </ac:spMkLst>
        </pc:spChg>
        <pc:spChg chg="del">
          <ac:chgData name="K Shravya Shetty" userId="42b27ad4ff3ca7c4" providerId="LiveId" clId="{D76858AD-987C-4298-9370-71F0D4E59AD1}" dt="2023-07-10T09:26:07.821" v="639" actId="478"/>
          <ac:spMkLst>
            <pc:docMk/>
            <pc:sldMk cId="2402334283" sldId="258"/>
            <ac:spMk id="5" creationId="{D7D39B1E-5009-E65C-A99F-43D50506223B}"/>
          </ac:spMkLst>
        </pc:spChg>
        <pc:spChg chg="mod">
          <ac:chgData name="K Shravya Shetty" userId="42b27ad4ff3ca7c4" providerId="LiveId" clId="{D76858AD-987C-4298-9370-71F0D4E59AD1}" dt="2023-07-10T13:13:23.862" v="1482" actId="1076"/>
          <ac:spMkLst>
            <pc:docMk/>
            <pc:sldMk cId="2402334283" sldId="258"/>
            <ac:spMk id="6" creationId="{70E44439-60CD-F801-BCD3-8CBB4E0E322E}"/>
          </ac:spMkLst>
        </pc:spChg>
        <pc:spChg chg="add mod">
          <ac:chgData name="K Shravya Shetty" userId="42b27ad4ff3ca7c4" providerId="LiveId" clId="{D76858AD-987C-4298-9370-71F0D4E59AD1}" dt="2023-07-10T09:30:45.174" v="709" actId="122"/>
          <ac:spMkLst>
            <pc:docMk/>
            <pc:sldMk cId="2402334283" sldId="258"/>
            <ac:spMk id="7" creationId="{481D60B3-AAC3-2080-221A-8A325F7DD3D7}"/>
          </ac:spMkLst>
        </pc:spChg>
        <pc:spChg chg="add del mod">
          <ac:chgData name="K Shravya Shetty" userId="42b27ad4ff3ca7c4" providerId="LiveId" clId="{D76858AD-987C-4298-9370-71F0D4E59AD1}" dt="2023-07-10T13:19:39.813" v="1528"/>
          <ac:spMkLst>
            <pc:docMk/>
            <pc:sldMk cId="2402334283" sldId="258"/>
            <ac:spMk id="16" creationId="{38593A16-A47C-84FF-4DCE-A9EBCA54C3F2}"/>
          </ac:spMkLst>
        </pc:spChg>
        <pc:spChg chg="add del mod">
          <ac:chgData name="K Shravya Shetty" userId="42b27ad4ff3ca7c4" providerId="LiveId" clId="{D76858AD-987C-4298-9370-71F0D4E59AD1}" dt="2023-07-10T13:53:05.492" v="2033" actId="20577"/>
          <ac:spMkLst>
            <pc:docMk/>
            <pc:sldMk cId="2402334283" sldId="258"/>
            <ac:spMk id="17" creationId="{7D358724-2AE6-0DC2-BC11-95EA691FD3BE}"/>
          </ac:spMkLst>
        </pc:spChg>
        <pc:spChg chg="add del mod">
          <ac:chgData name="K Shravya Shetty" userId="42b27ad4ff3ca7c4" providerId="LiveId" clId="{D76858AD-987C-4298-9370-71F0D4E59AD1}" dt="2023-07-10T14:20:30.419" v="2985" actId="478"/>
          <ac:spMkLst>
            <pc:docMk/>
            <pc:sldMk cId="2402334283" sldId="258"/>
            <ac:spMk id="18" creationId="{8FE1CB53-3C33-9EF9-A448-ECF147C811DE}"/>
          </ac:spMkLst>
        </pc:spChg>
        <pc:spChg chg="add del mod">
          <ac:chgData name="K Shravya Shetty" userId="42b27ad4ff3ca7c4" providerId="LiveId" clId="{D76858AD-987C-4298-9370-71F0D4E59AD1}" dt="2023-07-10T14:20:28.251" v="2984" actId="478"/>
          <ac:spMkLst>
            <pc:docMk/>
            <pc:sldMk cId="2402334283" sldId="258"/>
            <ac:spMk id="19" creationId="{98FCC8FE-B0AB-84DE-13ED-9A940C834811}"/>
          </ac:spMkLst>
        </pc:spChg>
        <pc:spChg chg="add del mod">
          <ac:chgData name="K Shravya Shetty" userId="42b27ad4ff3ca7c4" providerId="LiveId" clId="{D76858AD-987C-4298-9370-71F0D4E59AD1}" dt="2023-07-10T14:20:36.243" v="2987" actId="478"/>
          <ac:spMkLst>
            <pc:docMk/>
            <pc:sldMk cId="2402334283" sldId="258"/>
            <ac:spMk id="20" creationId="{76B118B8-211F-0172-2260-D51CB292636E}"/>
          </ac:spMkLst>
        </pc:spChg>
        <pc:spChg chg="add del mod">
          <ac:chgData name="K Shravya Shetty" userId="42b27ad4ff3ca7c4" providerId="LiveId" clId="{D76858AD-987C-4298-9370-71F0D4E59AD1}" dt="2023-07-10T14:20:33.098" v="2986" actId="478"/>
          <ac:spMkLst>
            <pc:docMk/>
            <pc:sldMk cId="2402334283" sldId="258"/>
            <ac:spMk id="21" creationId="{50963D17-286A-F922-750F-24B379698A3A}"/>
          </ac:spMkLst>
        </pc:spChg>
        <pc:picChg chg="del">
          <ac:chgData name="K Shravya Shetty" userId="42b27ad4ff3ca7c4" providerId="LiveId" clId="{D76858AD-987C-4298-9370-71F0D4E59AD1}" dt="2023-07-10T09:25:52.231" v="638" actId="478"/>
          <ac:picMkLst>
            <pc:docMk/>
            <pc:sldMk cId="2402334283" sldId="258"/>
            <ac:picMk id="2" creationId="{F6C83F47-E4FC-6D16-593E-73CE0D0CDE95}"/>
          </ac:picMkLst>
        </pc:picChg>
        <pc:picChg chg="add mod">
          <ac:chgData name="K Shravya Shetty" userId="42b27ad4ff3ca7c4" providerId="LiveId" clId="{D76858AD-987C-4298-9370-71F0D4E59AD1}" dt="2023-07-10T11:52:28.034" v="910" actId="1076"/>
          <ac:picMkLst>
            <pc:docMk/>
            <pc:sldMk cId="2402334283" sldId="258"/>
            <ac:picMk id="3" creationId="{CADB9A2E-4543-CEA2-F480-95C5F2C40233}"/>
          </ac:picMkLst>
        </pc:picChg>
        <pc:picChg chg="add mod">
          <ac:chgData name="K Shravya Shetty" userId="42b27ad4ff3ca7c4" providerId="LiveId" clId="{D76858AD-987C-4298-9370-71F0D4E59AD1}" dt="2023-07-10T13:09:32.575" v="1465" actId="1076"/>
          <ac:picMkLst>
            <pc:docMk/>
            <pc:sldMk cId="2402334283" sldId="258"/>
            <ac:picMk id="4" creationId="{7689D2A2-863D-1D14-58C3-D9F2D4E0E73E}"/>
          </ac:picMkLst>
        </pc:picChg>
        <pc:picChg chg="add mod">
          <ac:chgData name="K Shravya Shetty" userId="42b27ad4ff3ca7c4" providerId="LiveId" clId="{D76858AD-987C-4298-9370-71F0D4E59AD1}" dt="2023-07-10T13:11:21.681" v="1478" actId="1076"/>
          <ac:picMkLst>
            <pc:docMk/>
            <pc:sldMk cId="2402334283" sldId="258"/>
            <ac:picMk id="8" creationId="{9795A9A0-E6C6-505C-F8FA-D6F4918BB615}"/>
          </ac:picMkLst>
        </pc:picChg>
        <pc:picChg chg="add mod">
          <ac:chgData name="K Shravya Shetty" userId="42b27ad4ff3ca7c4" providerId="LiveId" clId="{D76858AD-987C-4298-9370-71F0D4E59AD1}" dt="2023-07-10T13:11:18.138" v="1477" actId="1076"/>
          <ac:picMkLst>
            <pc:docMk/>
            <pc:sldMk cId="2402334283" sldId="258"/>
            <ac:picMk id="9" creationId="{ECBBD08C-E1EA-2F22-53BA-3771E1309CF6}"/>
          </ac:picMkLst>
        </pc:picChg>
        <pc:picChg chg="mod">
          <ac:chgData name="K Shravya Shetty" userId="42b27ad4ff3ca7c4" providerId="LiveId" clId="{D76858AD-987C-4298-9370-71F0D4E59AD1}" dt="2023-07-10T09:27:10.358" v="644" actId="1076"/>
          <ac:picMkLst>
            <pc:docMk/>
            <pc:sldMk cId="2402334283" sldId="258"/>
            <ac:picMk id="10" creationId="{2D7F1BD1-6ECE-597C-8304-62D8DA90E8A1}"/>
          </ac:picMkLst>
        </pc:picChg>
        <pc:picChg chg="add mod">
          <ac:chgData name="K Shravya Shetty" userId="42b27ad4ff3ca7c4" providerId="LiveId" clId="{D76858AD-987C-4298-9370-71F0D4E59AD1}" dt="2023-07-10T13:11:15.749" v="1476" actId="1076"/>
          <ac:picMkLst>
            <pc:docMk/>
            <pc:sldMk cId="2402334283" sldId="258"/>
            <ac:picMk id="11" creationId="{0C5C4A6E-AE05-650C-94FC-50715FC5A043}"/>
          </ac:picMkLst>
        </pc:picChg>
        <pc:picChg chg="mod">
          <ac:chgData name="K Shravya Shetty" userId="42b27ad4ff3ca7c4" providerId="LiveId" clId="{D76858AD-987C-4298-9370-71F0D4E59AD1}" dt="2023-07-10T14:18:08.805" v="2973" actId="1076"/>
          <ac:picMkLst>
            <pc:docMk/>
            <pc:sldMk cId="2402334283" sldId="258"/>
            <ac:picMk id="12" creationId="{58FFF3EE-5A6A-2512-233E-7B8C43E6E975}"/>
          </ac:picMkLst>
        </pc:picChg>
        <pc:picChg chg="mod">
          <ac:chgData name="K Shravya Shetty" userId="42b27ad4ff3ca7c4" providerId="LiveId" clId="{D76858AD-987C-4298-9370-71F0D4E59AD1}" dt="2023-07-10T09:32:26.207" v="720" actId="1076"/>
          <ac:picMkLst>
            <pc:docMk/>
            <pc:sldMk cId="2402334283" sldId="258"/>
            <ac:picMk id="13" creationId="{C80E61FD-A680-16CE-18E9-176FFB503F1C}"/>
          </ac:picMkLst>
        </pc:picChg>
        <pc:picChg chg="mod">
          <ac:chgData name="K Shravya Shetty" userId="42b27ad4ff3ca7c4" providerId="LiveId" clId="{D76858AD-987C-4298-9370-71F0D4E59AD1}" dt="2023-07-10T09:32:30.108" v="721" actId="1076"/>
          <ac:picMkLst>
            <pc:docMk/>
            <pc:sldMk cId="2402334283" sldId="258"/>
            <ac:picMk id="14" creationId="{0E5004A7-D209-EF90-0DEC-B4E813A6C2D1}"/>
          </ac:picMkLst>
        </pc:picChg>
        <pc:picChg chg="mod">
          <ac:chgData name="K Shravya Shetty" userId="42b27ad4ff3ca7c4" providerId="LiveId" clId="{D76858AD-987C-4298-9370-71F0D4E59AD1}" dt="2023-07-10T09:32:35.812" v="722" actId="1076"/>
          <ac:picMkLst>
            <pc:docMk/>
            <pc:sldMk cId="2402334283" sldId="258"/>
            <ac:picMk id="15" creationId="{E70D265C-9E3C-C12F-7CE0-5A68E1D7F7DF}"/>
          </ac:picMkLst>
        </pc:picChg>
      </pc:sldChg>
      <pc:sldChg chg="modSp add del mod modTransition">
        <pc:chgData name="K Shravya Shetty" userId="42b27ad4ff3ca7c4" providerId="LiveId" clId="{D76858AD-987C-4298-9370-71F0D4E59AD1}" dt="2023-07-10T08:33:01" v="36" actId="47"/>
        <pc:sldMkLst>
          <pc:docMk/>
          <pc:sldMk cId="3991278926" sldId="258"/>
        </pc:sldMkLst>
        <pc:spChg chg="mod modVis">
          <ac:chgData name="K Shravya Shetty" userId="42b27ad4ff3ca7c4" providerId="LiveId" clId="{D76858AD-987C-4298-9370-71F0D4E59AD1}" dt="2023-07-10T08:24:49.295" v="11" actId="962"/>
          <ac:spMkLst>
            <pc:docMk/>
            <pc:sldMk cId="3991278926" sldId="258"/>
            <ac:spMk id="2" creationId="{C9FF319C-E927-1993-2A7C-F3FF6DE9E1AB}"/>
          </ac:spMkLst>
        </pc:spChg>
      </pc:sldChg>
      <pc:sldChg chg="addSp delSp modSp add mod">
        <pc:chgData name="K Shravya Shetty" userId="42b27ad4ff3ca7c4" providerId="LiveId" clId="{D76858AD-987C-4298-9370-71F0D4E59AD1}" dt="2023-07-10T13:35:37.482" v="1913" actId="20577"/>
        <pc:sldMkLst>
          <pc:docMk/>
          <pc:sldMk cId="2154648742" sldId="259"/>
        </pc:sldMkLst>
        <pc:spChg chg="add mod">
          <ac:chgData name="K Shravya Shetty" userId="42b27ad4ff3ca7c4" providerId="LiveId" clId="{D76858AD-987C-4298-9370-71F0D4E59AD1}" dt="2023-07-10T11:53:03.788" v="915" actId="1076"/>
          <ac:spMkLst>
            <pc:docMk/>
            <pc:sldMk cId="2154648742" sldId="259"/>
            <ac:spMk id="2" creationId="{5F7364C4-0C7C-FF4D-5A7C-84245921823E}"/>
          </ac:spMkLst>
        </pc:spChg>
        <pc:spChg chg="del">
          <ac:chgData name="K Shravya Shetty" userId="42b27ad4ff3ca7c4" providerId="LiveId" clId="{D76858AD-987C-4298-9370-71F0D4E59AD1}" dt="2023-07-10T11:41:50.165" v="761" actId="478"/>
          <ac:spMkLst>
            <pc:docMk/>
            <pc:sldMk cId="2154648742" sldId="259"/>
            <ac:spMk id="6" creationId="{70E44439-60CD-F801-BCD3-8CBB4E0E322E}"/>
          </ac:spMkLst>
        </pc:spChg>
        <pc:spChg chg="mod">
          <ac:chgData name="K Shravya Shetty" userId="42b27ad4ff3ca7c4" providerId="LiveId" clId="{D76858AD-987C-4298-9370-71F0D4E59AD1}" dt="2023-07-10T11:54:25.958" v="922" actId="1076"/>
          <ac:spMkLst>
            <pc:docMk/>
            <pc:sldMk cId="2154648742" sldId="259"/>
            <ac:spMk id="7" creationId="{481D60B3-AAC3-2080-221A-8A325F7DD3D7}"/>
          </ac:spMkLst>
        </pc:spChg>
        <pc:spChg chg="add mod">
          <ac:chgData name="K Shravya Shetty" userId="42b27ad4ff3ca7c4" providerId="LiveId" clId="{D76858AD-987C-4298-9370-71F0D4E59AD1}" dt="2023-07-10T11:57:58.879" v="970" actId="1076"/>
          <ac:spMkLst>
            <pc:docMk/>
            <pc:sldMk cId="2154648742" sldId="259"/>
            <ac:spMk id="22" creationId="{E1920CAA-571B-6DF7-70FD-07E6828E412C}"/>
          </ac:spMkLst>
        </pc:spChg>
        <pc:spChg chg="add mod">
          <ac:chgData name="K Shravya Shetty" userId="42b27ad4ff3ca7c4" providerId="LiveId" clId="{D76858AD-987C-4298-9370-71F0D4E59AD1}" dt="2023-07-10T13:35:37.482" v="1913" actId="20577"/>
          <ac:spMkLst>
            <pc:docMk/>
            <pc:sldMk cId="2154648742" sldId="259"/>
            <ac:spMk id="23" creationId="{FA3300F2-B47C-CB1D-6B9E-A884371D0BEE}"/>
          </ac:spMkLst>
        </pc:spChg>
        <pc:picChg chg="add mod">
          <ac:chgData name="K Shravya Shetty" userId="42b27ad4ff3ca7c4" providerId="LiveId" clId="{D76858AD-987C-4298-9370-71F0D4E59AD1}" dt="2023-07-10T13:09:09.422" v="1464" actId="1076"/>
          <ac:picMkLst>
            <pc:docMk/>
            <pc:sldMk cId="2154648742" sldId="259"/>
            <ac:picMk id="3" creationId="{953FF831-1C96-884D-A334-70FE3035B150}"/>
          </ac:picMkLst>
        </pc:picChg>
        <pc:picChg chg="add mod">
          <ac:chgData name="K Shravya Shetty" userId="42b27ad4ff3ca7c4" providerId="LiveId" clId="{D76858AD-987C-4298-9370-71F0D4E59AD1}" dt="2023-07-10T13:09:37.850" v="1466" actId="1076"/>
          <ac:picMkLst>
            <pc:docMk/>
            <pc:sldMk cId="2154648742" sldId="259"/>
            <ac:picMk id="4" creationId="{EBE89479-4D6E-B29A-3B94-A8693200ED39}"/>
          </ac:picMkLst>
        </pc:picChg>
        <pc:picChg chg="add del mod">
          <ac:chgData name="K Shravya Shetty" userId="42b27ad4ff3ca7c4" providerId="LiveId" clId="{D76858AD-987C-4298-9370-71F0D4E59AD1}" dt="2023-07-10T11:52:03.753" v="907" actId="478"/>
          <ac:picMkLst>
            <pc:docMk/>
            <pc:sldMk cId="2154648742" sldId="259"/>
            <ac:picMk id="5" creationId="{2EB71360-8170-FAAC-F84B-4979E9266334}"/>
          </ac:picMkLst>
        </pc:picChg>
        <pc:picChg chg="mod">
          <ac:chgData name="K Shravya Shetty" userId="42b27ad4ff3ca7c4" providerId="LiveId" clId="{D76858AD-987C-4298-9370-71F0D4E59AD1}" dt="2023-07-10T11:42:13.922" v="763" actId="1076"/>
          <ac:picMkLst>
            <pc:docMk/>
            <pc:sldMk cId="2154648742" sldId="259"/>
            <ac:picMk id="8" creationId="{9795A9A0-E6C6-505C-F8FA-D6F4918BB615}"/>
          </ac:picMkLst>
        </pc:picChg>
        <pc:picChg chg="mod">
          <ac:chgData name="K Shravya Shetty" userId="42b27ad4ff3ca7c4" providerId="LiveId" clId="{D76858AD-987C-4298-9370-71F0D4E59AD1}" dt="2023-07-10T11:42:20.623" v="764" actId="1076"/>
          <ac:picMkLst>
            <pc:docMk/>
            <pc:sldMk cId="2154648742" sldId="259"/>
            <ac:picMk id="9" creationId="{ECBBD08C-E1EA-2F22-53BA-3771E1309CF6}"/>
          </ac:picMkLst>
        </pc:picChg>
        <pc:picChg chg="del">
          <ac:chgData name="K Shravya Shetty" userId="42b27ad4ff3ca7c4" providerId="LiveId" clId="{D76858AD-987C-4298-9370-71F0D4E59AD1}" dt="2023-07-10T11:41:13.990" v="760" actId="478"/>
          <ac:picMkLst>
            <pc:docMk/>
            <pc:sldMk cId="2154648742" sldId="259"/>
            <ac:picMk id="10" creationId="{2D7F1BD1-6ECE-597C-8304-62D8DA90E8A1}"/>
          </ac:picMkLst>
        </pc:picChg>
        <pc:picChg chg="mod">
          <ac:chgData name="K Shravya Shetty" userId="42b27ad4ff3ca7c4" providerId="LiveId" clId="{D76858AD-987C-4298-9370-71F0D4E59AD1}" dt="2023-07-10T11:42:07.131" v="762" actId="1076"/>
          <ac:picMkLst>
            <pc:docMk/>
            <pc:sldMk cId="2154648742" sldId="259"/>
            <ac:picMk id="11" creationId="{0C5C4A6E-AE05-650C-94FC-50715FC5A043}"/>
          </ac:picMkLst>
        </pc:picChg>
        <pc:picChg chg="del">
          <ac:chgData name="K Shravya Shetty" userId="42b27ad4ff3ca7c4" providerId="LiveId" clId="{D76858AD-987C-4298-9370-71F0D4E59AD1}" dt="2023-07-10T11:41:04.157" v="755" actId="478"/>
          <ac:picMkLst>
            <pc:docMk/>
            <pc:sldMk cId="2154648742" sldId="259"/>
            <ac:picMk id="12" creationId="{58FFF3EE-5A6A-2512-233E-7B8C43E6E975}"/>
          </ac:picMkLst>
        </pc:picChg>
        <pc:picChg chg="del">
          <ac:chgData name="K Shravya Shetty" userId="42b27ad4ff3ca7c4" providerId="LiveId" clId="{D76858AD-987C-4298-9370-71F0D4E59AD1}" dt="2023-07-10T11:41:07.041" v="756" actId="478"/>
          <ac:picMkLst>
            <pc:docMk/>
            <pc:sldMk cId="2154648742" sldId="259"/>
            <ac:picMk id="13" creationId="{C80E61FD-A680-16CE-18E9-176FFB503F1C}"/>
          </ac:picMkLst>
        </pc:picChg>
        <pc:picChg chg="del">
          <ac:chgData name="K Shravya Shetty" userId="42b27ad4ff3ca7c4" providerId="LiveId" clId="{D76858AD-987C-4298-9370-71F0D4E59AD1}" dt="2023-07-10T11:41:09.346" v="757" actId="478"/>
          <ac:picMkLst>
            <pc:docMk/>
            <pc:sldMk cId="2154648742" sldId="259"/>
            <ac:picMk id="14" creationId="{0E5004A7-D209-EF90-0DEC-B4E813A6C2D1}"/>
          </ac:picMkLst>
        </pc:picChg>
        <pc:picChg chg="del mod">
          <ac:chgData name="K Shravya Shetty" userId="42b27ad4ff3ca7c4" providerId="LiveId" clId="{D76858AD-987C-4298-9370-71F0D4E59AD1}" dt="2023-07-10T11:41:11.575" v="759" actId="478"/>
          <ac:picMkLst>
            <pc:docMk/>
            <pc:sldMk cId="2154648742" sldId="259"/>
            <ac:picMk id="15" creationId="{E70D265C-9E3C-C12F-7CE0-5A68E1D7F7DF}"/>
          </ac:picMkLst>
        </pc:picChg>
        <pc:picChg chg="add del mod">
          <ac:chgData name="K Shravya Shetty" userId="42b27ad4ff3ca7c4" providerId="LiveId" clId="{D76858AD-987C-4298-9370-71F0D4E59AD1}" dt="2023-07-10T11:52:05.933" v="908" actId="478"/>
          <ac:picMkLst>
            <pc:docMk/>
            <pc:sldMk cId="2154648742" sldId="259"/>
            <ac:picMk id="16" creationId="{C57252AD-5854-4097-40B8-149FD08FB305}"/>
          </ac:picMkLst>
        </pc:picChg>
        <pc:picChg chg="add del mod">
          <ac:chgData name="K Shravya Shetty" userId="42b27ad4ff3ca7c4" providerId="LiveId" clId="{D76858AD-987C-4298-9370-71F0D4E59AD1}" dt="2023-07-10T11:52:02.047" v="906" actId="478"/>
          <ac:picMkLst>
            <pc:docMk/>
            <pc:sldMk cId="2154648742" sldId="259"/>
            <ac:picMk id="17" creationId="{2D5AE505-7E8D-7EA3-5EEC-3EAAEA3C800C}"/>
          </ac:picMkLst>
        </pc:picChg>
        <pc:picChg chg="add mod">
          <ac:chgData name="K Shravya Shetty" userId="42b27ad4ff3ca7c4" providerId="LiveId" clId="{D76858AD-987C-4298-9370-71F0D4E59AD1}" dt="2023-07-10T13:10:30.492" v="1473" actId="1076"/>
          <ac:picMkLst>
            <pc:docMk/>
            <pc:sldMk cId="2154648742" sldId="259"/>
            <ac:picMk id="18" creationId="{1BA9BBF3-3823-023E-1498-CA9607BA9E1C}"/>
          </ac:picMkLst>
        </pc:picChg>
        <pc:picChg chg="add mod">
          <ac:chgData name="K Shravya Shetty" userId="42b27ad4ff3ca7c4" providerId="LiveId" clId="{D76858AD-987C-4298-9370-71F0D4E59AD1}" dt="2023-07-10T11:56:25.759" v="937" actId="1076"/>
          <ac:picMkLst>
            <pc:docMk/>
            <pc:sldMk cId="2154648742" sldId="259"/>
            <ac:picMk id="19" creationId="{629C418A-F4A7-1AEB-BCD2-56B91B0C7597}"/>
          </ac:picMkLst>
        </pc:picChg>
        <pc:picChg chg="add mod">
          <ac:chgData name="K Shravya Shetty" userId="42b27ad4ff3ca7c4" providerId="LiveId" clId="{D76858AD-987C-4298-9370-71F0D4E59AD1}" dt="2023-07-10T13:10:39.796" v="1475" actId="1076"/>
          <ac:picMkLst>
            <pc:docMk/>
            <pc:sldMk cId="2154648742" sldId="259"/>
            <ac:picMk id="20" creationId="{F400FAAB-90A0-AB1F-2DAC-0C8D12DE8ACC}"/>
          </ac:picMkLst>
        </pc:picChg>
      </pc:sldChg>
      <pc:sldChg chg="addSp delSp modSp add del mod">
        <pc:chgData name="K Shravya Shetty" userId="42b27ad4ff3ca7c4" providerId="LiveId" clId="{D76858AD-987C-4298-9370-71F0D4E59AD1}" dt="2023-07-10T08:32:55.505" v="34" actId="47"/>
        <pc:sldMkLst>
          <pc:docMk/>
          <pc:sldMk cId="3162195257" sldId="259"/>
        </pc:sldMkLst>
        <pc:spChg chg="del mod">
          <ac:chgData name="K Shravya Shetty" userId="42b27ad4ff3ca7c4" providerId="LiveId" clId="{D76858AD-987C-4298-9370-71F0D4E59AD1}" dt="2023-07-10T08:26:58.539" v="23" actId="21"/>
          <ac:spMkLst>
            <pc:docMk/>
            <pc:sldMk cId="3162195257" sldId="259"/>
            <ac:spMk id="2" creationId="{C9FF319C-E927-1993-2A7C-F3FF6DE9E1AB}"/>
          </ac:spMkLst>
        </pc:spChg>
        <pc:spChg chg="add mod modVis">
          <ac:chgData name="K Shravya Shetty" userId="42b27ad4ff3ca7c4" providerId="LiveId" clId="{D76858AD-987C-4298-9370-71F0D4E59AD1}" dt="2023-07-10T08:29:25.777" v="31" actId="1076"/>
          <ac:spMkLst>
            <pc:docMk/>
            <pc:sldMk cId="3162195257" sldId="259"/>
            <ac:spMk id="3" creationId="{05859800-5FF1-E772-62DB-329911B3D073}"/>
          </ac:spMkLst>
        </pc:spChg>
      </pc:sldChg>
      <pc:sldChg chg="new del">
        <pc:chgData name="K Shravya Shetty" userId="42b27ad4ff3ca7c4" providerId="LiveId" clId="{D76858AD-987C-4298-9370-71F0D4E59AD1}" dt="2023-07-10T08:25:16.389" v="13" actId="47"/>
        <pc:sldMkLst>
          <pc:docMk/>
          <pc:sldMk cId="4267843027" sldId="259"/>
        </pc:sldMkLst>
      </pc:sldChg>
      <pc:sldChg chg="delSp modSp add del mod">
        <pc:chgData name="K Shravya Shetty" userId="42b27ad4ff3ca7c4" providerId="LiveId" clId="{D76858AD-987C-4298-9370-71F0D4E59AD1}" dt="2023-07-10T08:32:56.802" v="35" actId="47"/>
        <pc:sldMkLst>
          <pc:docMk/>
          <pc:sldMk cId="2931588739" sldId="260"/>
        </pc:sldMkLst>
        <pc:spChg chg="del mod">
          <ac:chgData name="K Shravya Shetty" userId="42b27ad4ff3ca7c4" providerId="LiveId" clId="{D76858AD-987C-4298-9370-71F0D4E59AD1}" dt="2023-07-10T08:32:52.963" v="33" actId="478"/>
          <ac:spMkLst>
            <pc:docMk/>
            <pc:sldMk cId="2931588739" sldId="260"/>
            <ac:spMk id="3" creationId="{05859800-5FF1-E772-62DB-329911B3D073}"/>
          </ac:spMkLst>
        </pc:spChg>
      </pc:sldChg>
      <pc:sldChg chg="addSp delSp modSp add mod">
        <pc:chgData name="K Shravya Shetty" userId="42b27ad4ff3ca7c4" providerId="LiveId" clId="{D76858AD-987C-4298-9370-71F0D4E59AD1}" dt="2023-07-10T14:03:53.280" v="2491" actId="20577"/>
        <pc:sldMkLst>
          <pc:docMk/>
          <pc:sldMk cId="4157206328" sldId="260"/>
        </pc:sldMkLst>
        <pc:spChg chg="del">
          <ac:chgData name="K Shravya Shetty" userId="42b27ad4ff3ca7c4" providerId="LiveId" clId="{D76858AD-987C-4298-9370-71F0D4E59AD1}" dt="2023-07-10T11:55:44.405" v="932" actId="478"/>
          <ac:spMkLst>
            <pc:docMk/>
            <pc:sldMk cId="4157206328" sldId="260"/>
            <ac:spMk id="2" creationId="{5F7364C4-0C7C-FF4D-5A7C-84245921823E}"/>
          </ac:spMkLst>
        </pc:spChg>
        <pc:spChg chg="add mod">
          <ac:chgData name="K Shravya Shetty" userId="42b27ad4ff3ca7c4" providerId="LiveId" clId="{D76858AD-987C-4298-9370-71F0D4E59AD1}" dt="2023-07-10T11:57:36.903" v="968" actId="113"/>
          <ac:spMkLst>
            <pc:docMk/>
            <pc:sldMk cId="4157206328" sldId="260"/>
            <ac:spMk id="6" creationId="{FE062CA9-4BA6-F6CE-F441-CFA81D54A6AC}"/>
          </ac:spMkLst>
        </pc:spChg>
        <pc:spChg chg="add mod">
          <ac:chgData name="K Shravya Shetty" userId="42b27ad4ff3ca7c4" providerId="LiveId" clId="{D76858AD-987C-4298-9370-71F0D4E59AD1}" dt="2023-07-10T14:03:53.280" v="2491" actId="20577"/>
          <ac:spMkLst>
            <pc:docMk/>
            <pc:sldMk cId="4157206328" sldId="260"/>
            <ac:spMk id="14" creationId="{9AED0234-2B8F-55FC-EFD9-F5E5D0647C4A}"/>
          </ac:spMkLst>
        </pc:spChg>
        <pc:picChg chg="mod">
          <ac:chgData name="K Shravya Shetty" userId="42b27ad4ff3ca7c4" providerId="LiveId" clId="{D76858AD-987C-4298-9370-71F0D4E59AD1}" dt="2023-07-10T11:55:38.257" v="931" actId="1076"/>
          <ac:picMkLst>
            <pc:docMk/>
            <pc:sldMk cId="4157206328" sldId="260"/>
            <ac:picMk id="3" creationId="{953FF831-1C96-884D-A334-70FE3035B150}"/>
          </ac:picMkLst>
        </pc:picChg>
        <pc:picChg chg="mod">
          <ac:chgData name="K Shravya Shetty" userId="42b27ad4ff3ca7c4" providerId="LiveId" clId="{D76858AD-987C-4298-9370-71F0D4E59AD1}" dt="2023-07-10T11:55:36.010" v="930" actId="1076"/>
          <ac:picMkLst>
            <pc:docMk/>
            <pc:sldMk cId="4157206328" sldId="260"/>
            <ac:picMk id="4" creationId="{EBE89479-4D6E-B29A-3B94-A8693200ED39}"/>
          </ac:picMkLst>
        </pc:picChg>
        <pc:picChg chg="mod">
          <ac:chgData name="K Shravya Shetty" userId="42b27ad4ff3ca7c4" providerId="LiveId" clId="{D76858AD-987C-4298-9370-71F0D4E59AD1}" dt="2023-07-10T13:10:16.294" v="1472" actId="1076"/>
          <ac:picMkLst>
            <pc:docMk/>
            <pc:sldMk cId="4157206328" sldId="260"/>
            <ac:picMk id="5" creationId="{2EB71360-8170-FAAC-F84B-4979E9266334}"/>
          </ac:picMkLst>
        </pc:picChg>
        <pc:picChg chg="del">
          <ac:chgData name="K Shravya Shetty" userId="42b27ad4ff3ca7c4" providerId="LiveId" clId="{D76858AD-987C-4298-9370-71F0D4E59AD1}" dt="2023-07-10T11:55:31.466" v="929" actId="478"/>
          <ac:picMkLst>
            <pc:docMk/>
            <pc:sldMk cId="4157206328" sldId="260"/>
            <ac:picMk id="8" creationId="{9795A9A0-E6C6-505C-F8FA-D6F4918BB615}"/>
          </ac:picMkLst>
        </pc:picChg>
        <pc:picChg chg="del">
          <ac:chgData name="K Shravya Shetty" userId="42b27ad4ff3ca7c4" providerId="LiveId" clId="{D76858AD-987C-4298-9370-71F0D4E59AD1}" dt="2023-07-10T11:55:28.058" v="928" actId="478"/>
          <ac:picMkLst>
            <pc:docMk/>
            <pc:sldMk cId="4157206328" sldId="260"/>
            <ac:picMk id="9" creationId="{ECBBD08C-E1EA-2F22-53BA-3771E1309CF6}"/>
          </ac:picMkLst>
        </pc:picChg>
        <pc:picChg chg="add mod">
          <ac:chgData name="K Shravya Shetty" userId="42b27ad4ff3ca7c4" providerId="LiveId" clId="{D76858AD-987C-4298-9370-71F0D4E59AD1}" dt="2023-07-10T13:08:58.853" v="1463" actId="1076"/>
          <ac:picMkLst>
            <pc:docMk/>
            <pc:sldMk cId="4157206328" sldId="260"/>
            <ac:picMk id="10" creationId="{64846B4B-3AD0-9471-7E21-6110F87F3B9C}"/>
          </ac:picMkLst>
        </pc:picChg>
        <pc:picChg chg="del">
          <ac:chgData name="K Shravya Shetty" userId="42b27ad4ff3ca7c4" providerId="LiveId" clId="{D76858AD-987C-4298-9370-71F0D4E59AD1}" dt="2023-07-10T11:55:24.111" v="927" actId="478"/>
          <ac:picMkLst>
            <pc:docMk/>
            <pc:sldMk cId="4157206328" sldId="260"/>
            <ac:picMk id="11" creationId="{0C5C4A6E-AE05-650C-94FC-50715FC5A043}"/>
          </ac:picMkLst>
        </pc:picChg>
        <pc:picChg chg="add mod">
          <ac:chgData name="K Shravya Shetty" userId="42b27ad4ff3ca7c4" providerId="LiveId" clId="{D76858AD-987C-4298-9370-71F0D4E59AD1}" dt="2023-07-10T13:08:45.986" v="1461" actId="1076"/>
          <ac:picMkLst>
            <pc:docMk/>
            <pc:sldMk cId="4157206328" sldId="260"/>
            <ac:picMk id="12" creationId="{11C16399-41E5-CE12-3BEA-FBE7B7116C2C}"/>
          </ac:picMkLst>
        </pc:picChg>
        <pc:picChg chg="add mod">
          <ac:chgData name="K Shravya Shetty" userId="42b27ad4ff3ca7c4" providerId="LiveId" clId="{D76858AD-987C-4298-9370-71F0D4E59AD1}" dt="2023-07-10T13:15:37.979" v="1483" actId="1076"/>
          <ac:picMkLst>
            <pc:docMk/>
            <pc:sldMk cId="4157206328" sldId="260"/>
            <ac:picMk id="13" creationId="{8AB3EBA5-C237-37CF-E748-A97D12DDFA63}"/>
          </ac:picMkLst>
        </pc:picChg>
        <pc:picChg chg="mod">
          <ac:chgData name="K Shravya Shetty" userId="42b27ad4ff3ca7c4" providerId="LiveId" clId="{D76858AD-987C-4298-9370-71F0D4E59AD1}" dt="2023-07-10T13:09:55.019" v="1468" actId="1076"/>
          <ac:picMkLst>
            <pc:docMk/>
            <pc:sldMk cId="4157206328" sldId="260"/>
            <ac:picMk id="16" creationId="{C57252AD-5854-4097-40B8-149FD08FB305}"/>
          </ac:picMkLst>
        </pc:picChg>
        <pc:picChg chg="add del mod">
          <ac:chgData name="K Shravya Shetty" userId="42b27ad4ff3ca7c4" providerId="LiveId" clId="{D76858AD-987C-4298-9370-71F0D4E59AD1}" dt="2023-07-10T13:09:50.154" v="1467" actId="1076"/>
          <ac:picMkLst>
            <pc:docMk/>
            <pc:sldMk cId="4157206328" sldId="260"/>
            <ac:picMk id="17" creationId="{2D5AE505-7E8D-7EA3-5EEC-3EAAEA3C800C}"/>
          </ac:picMkLst>
        </pc:picChg>
      </pc:sldChg>
      <pc:sldChg chg="addSp delSp modSp add mod modShow">
        <pc:chgData name="K Shravya Shetty" userId="42b27ad4ff3ca7c4" providerId="LiveId" clId="{D76858AD-987C-4298-9370-71F0D4E59AD1}" dt="2023-07-10T14:12:56.355" v="2945" actId="313"/>
        <pc:sldMkLst>
          <pc:docMk/>
          <pc:sldMk cId="1392563552" sldId="261"/>
        </pc:sldMkLst>
        <pc:spChg chg="add mod">
          <ac:chgData name="K Shravya Shetty" userId="42b27ad4ff3ca7c4" providerId="LiveId" clId="{D76858AD-987C-4298-9370-71F0D4E59AD1}" dt="2023-07-10T12:01:25.001" v="1004" actId="255"/>
          <ac:spMkLst>
            <pc:docMk/>
            <pc:sldMk cId="1392563552" sldId="261"/>
            <ac:spMk id="2" creationId="{FE855026-7266-071C-C648-15A08F32D0EF}"/>
          </ac:spMkLst>
        </pc:spChg>
        <pc:spChg chg="mod">
          <ac:chgData name="K Shravya Shetty" userId="42b27ad4ff3ca7c4" providerId="LiveId" clId="{D76858AD-987C-4298-9370-71F0D4E59AD1}" dt="2023-07-10T12:00:35.459" v="981" actId="1076"/>
          <ac:spMkLst>
            <pc:docMk/>
            <pc:sldMk cId="1392563552" sldId="261"/>
            <ac:spMk id="6" creationId="{FE062CA9-4BA6-F6CE-F441-CFA81D54A6AC}"/>
          </ac:spMkLst>
        </pc:spChg>
        <pc:spChg chg="del mod">
          <ac:chgData name="K Shravya Shetty" userId="42b27ad4ff3ca7c4" providerId="LiveId" clId="{D76858AD-987C-4298-9370-71F0D4E59AD1}" dt="2023-07-10T11:59:20.465" v="976" actId="478"/>
          <ac:spMkLst>
            <pc:docMk/>
            <pc:sldMk cId="1392563552" sldId="261"/>
            <ac:spMk id="7" creationId="{481D60B3-AAC3-2080-221A-8A325F7DD3D7}"/>
          </ac:spMkLst>
        </pc:spChg>
        <pc:spChg chg="add mod">
          <ac:chgData name="K Shravya Shetty" userId="42b27ad4ff3ca7c4" providerId="LiveId" clId="{D76858AD-987C-4298-9370-71F0D4E59AD1}" dt="2023-07-10T14:12:56.355" v="2945" actId="313"/>
          <ac:spMkLst>
            <pc:docMk/>
            <pc:sldMk cId="1392563552" sldId="261"/>
            <ac:spMk id="13" creationId="{0AB83FDC-680C-859C-A6D6-4E2A2AD94627}"/>
          </ac:spMkLst>
        </pc:spChg>
        <pc:picChg chg="del">
          <ac:chgData name="K Shravya Shetty" userId="42b27ad4ff3ca7c4" providerId="LiveId" clId="{D76858AD-987C-4298-9370-71F0D4E59AD1}" dt="2023-07-10T11:59:05.738" v="972" actId="478"/>
          <ac:picMkLst>
            <pc:docMk/>
            <pc:sldMk cId="1392563552" sldId="261"/>
            <ac:picMk id="3" creationId="{953FF831-1C96-884D-A334-70FE3035B150}"/>
          </ac:picMkLst>
        </pc:picChg>
        <pc:picChg chg="del">
          <ac:chgData name="K Shravya Shetty" userId="42b27ad4ff3ca7c4" providerId="LiveId" clId="{D76858AD-987C-4298-9370-71F0D4E59AD1}" dt="2023-07-10T11:59:08.260" v="973" actId="478"/>
          <ac:picMkLst>
            <pc:docMk/>
            <pc:sldMk cId="1392563552" sldId="261"/>
            <ac:picMk id="4" creationId="{EBE89479-4D6E-B29A-3B94-A8693200ED39}"/>
          </ac:picMkLst>
        </pc:picChg>
        <pc:picChg chg="mod">
          <ac:chgData name="K Shravya Shetty" userId="42b27ad4ff3ca7c4" providerId="LiveId" clId="{D76858AD-987C-4298-9370-71F0D4E59AD1}" dt="2023-07-10T11:59:53.156" v="980" actId="1076"/>
          <ac:picMkLst>
            <pc:docMk/>
            <pc:sldMk cId="1392563552" sldId="261"/>
            <ac:picMk id="5" creationId="{2EB71360-8170-FAAC-F84B-4979E9266334}"/>
          </ac:picMkLst>
        </pc:picChg>
        <pc:picChg chg="add mod">
          <ac:chgData name="K Shravya Shetty" userId="42b27ad4ff3ca7c4" providerId="LiveId" clId="{D76858AD-987C-4298-9370-71F0D4E59AD1}" dt="2023-07-10T12:05:48.410" v="1033" actId="1076"/>
          <ac:picMkLst>
            <pc:docMk/>
            <pc:sldMk cId="1392563552" sldId="261"/>
            <ac:picMk id="8" creationId="{37C021AF-5482-9382-B39E-8E5246DC2224}"/>
          </ac:picMkLst>
        </pc:picChg>
        <pc:picChg chg="add mod">
          <ac:chgData name="K Shravya Shetty" userId="42b27ad4ff3ca7c4" providerId="LiveId" clId="{D76858AD-987C-4298-9370-71F0D4E59AD1}" dt="2023-07-10T13:08:27.767" v="1460" actId="1076"/>
          <ac:picMkLst>
            <pc:docMk/>
            <pc:sldMk cId="1392563552" sldId="261"/>
            <ac:picMk id="9" creationId="{1442F9F5-02FB-3396-5C17-13D5BBA4AD74}"/>
          </ac:picMkLst>
        </pc:picChg>
        <pc:picChg chg="add del mod modCrop">
          <ac:chgData name="K Shravya Shetty" userId="42b27ad4ff3ca7c4" providerId="LiveId" clId="{D76858AD-987C-4298-9370-71F0D4E59AD1}" dt="2023-07-10T13:08:21.401" v="1459" actId="478"/>
          <ac:picMkLst>
            <pc:docMk/>
            <pc:sldMk cId="1392563552" sldId="261"/>
            <ac:picMk id="10" creationId="{5E005E1E-169F-BF45-9E3E-2778AB6D8053}"/>
          </ac:picMkLst>
        </pc:picChg>
        <pc:picChg chg="add del mod">
          <ac:chgData name="K Shravya Shetty" userId="42b27ad4ff3ca7c4" providerId="LiveId" clId="{D76858AD-987C-4298-9370-71F0D4E59AD1}" dt="2023-07-10T12:04:40.688" v="1029" actId="478"/>
          <ac:picMkLst>
            <pc:docMk/>
            <pc:sldMk cId="1392563552" sldId="261"/>
            <ac:picMk id="11" creationId="{1A980626-0F77-6A09-32B4-B20018D6DB01}"/>
          </ac:picMkLst>
        </pc:picChg>
        <pc:picChg chg="add mod">
          <ac:chgData name="K Shravya Shetty" userId="42b27ad4ff3ca7c4" providerId="LiveId" clId="{D76858AD-987C-4298-9370-71F0D4E59AD1}" dt="2023-07-10T13:08:04.260" v="1458" actId="571"/>
          <ac:picMkLst>
            <pc:docMk/>
            <pc:sldMk cId="1392563552" sldId="261"/>
            <ac:picMk id="12" creationId="{0EFCA56D-08B7-5DDE-D0FB-8691F2FCE9C9}"/>
          </ac:picMkLst>
        </pc:picChg>
        <pc:picChg chg="mod">
          <ac:chgData name="K Shravya Shetty" userId="42b27ad4ff3ca7c4" providerId="LiveId" clId="{D76858AD-987C-4298-9370-71F0D4E59AD1}" dt="2023-07-10T11:59:50.225" v="979" actId="1076"/>
          <ac:picMkLst>
            <pc:docMk/>
            <pc:sldMk cId="1392563552" sldId="261"/>
            <ac:picMk id="16" creationId="{C57252AD-5854-4097-40B8-149FD08FB305}"/>
          </ac:picMkLst>
        </pc:picChg>
        <pc:picChg chg="mod">
          <ac:chgData name="K Shravya Shetty" userId="42b27ad4ff3ca7c4" providerId="LiveId" clId="{D76858AD-987C-4298-9370-71F0D4E59AD1}" dt="2023-07-10T11:59:46.922" v="978" actId="1076"/>
          <ac:picMkLst>
            <pc:docMk/>
            <pc:sldMk cId="1392563552" sldId="261"/>
            <ac:picMk id="17" creationId="{2D5AE505-7E8D-7EA3-5EEC-3EAAEA3C800C}"/>
          </ac:picMkLst>
        </pc:picChg>
      </pc:sldChg>
      <pc:sldChg chg="new del">
        <pc:chgData name="K Shravya Shetty" userId="42b27ad4ff3ca7c4" providerId="LiveId" clId="{D76858AD-987C-4298-9370-71F0D4E59AD1}" dt="2023-07-10T14:13:29.933" v="2947" actId="680"/>
        <pc:sldMkLst>
          <pc:docMk/>
          <pc:sldMk cId="4195285569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20E4-D40A-EFF5-DF25-D7611780E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F9FB1-CDD2-0517-4278-23FA05CCF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F6C0C-EE2A-43C8-6191-18C7E148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A8C10-494F-5B99-FE21-7FF187C4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83C35-CEB8-ECBC-F8B1-4A19F31D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9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D50E-647F-E7A8-5560-0487B753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4400A-EC40-E118-707C-87EC20B4D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A2E39-8D02-53BF-BE68-AE23638B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BBA2-992B-DE21-241C-E75B20F2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D8ECB-A69E-682A-113A-3F0EF80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67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69A4DD-3145-DFEC-C1F1-C62158EFC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83214-4C48-B10D-CD4D-FE6A2683A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1B92-8E94-78E6-1FC0-7BC8C6D6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2E18F-3EB5-AFB6-8C4C-4655175E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4579-6E34-465C-8082-BD5EADB0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38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E613-072E-A63A-305B-C57ABB83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862A-A375-68AF-0AB8-13E9452E5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51FBC-03B3-E6E7-BDF5-E1315A93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6D06-869F-66DE-F3BE-5CF10D99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C94B-F2CE-4860-BDE2-0CB2EFFF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05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DB39-CAB4-CE4C-FBBE-2154C20B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EA0A9-9CAF-49B3-4366-94ABBF1F5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E115-812F-F9BC-EF6D-55D75DC1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868A1-9FDA-741D-A002-1E46EB61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0B3E-2BA4-CAA6-3C66-1BA8C270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40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D712-2102-F05B-4001-44FD4B58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A7F31-E5B1-577E-CA1C-33C525059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81B19-9B3D-264A-2346-FD90059AA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DD2C6-CE8F-D8AB-6BB6-C1F0DE09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E13E2-3936-9850-93C3-F2286FF7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EEB2-8CC7-1DEB-F2BC-51329D62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01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A5CA-6E7B-6413-14D4-D58508EA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05D26-DC3D-C7DD-30AE-4F6D5D2F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967F9-4801-4595-4E65-7E31C8B50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3D225-DFFF-B637-8CA8-29DECF413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BCB07-1E18-7AD3-22A4-AEC75EFCE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961E1-2118-4945-38B8-97F7DB3F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22A31-4D40-CFE0-AD98-E57A1892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D6D74-FC53-F9E5-C631-117071C0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33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BAD6-6D2D-E25B-A1DF-AFCCF1A7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31BEF-8A4C-B8F5-7E83-8E7D2776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47039-809C-AC65-FD1B-7BEFF782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4FA0A-6275-A3FD-F68A-03958CE8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4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03C07-FE87-1C8E-D75B-8477CD65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07E05-9DFF-3447-1E24-E38C2314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47746-5BA4-15C9-F65A-C5C2E62B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6471-D276-8D0E-B3EC-4730CE32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70064-32BB-521A-14F6-F040119C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C5F6D-6B51-9A39-BDB5-BF74C985A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17A78-AABD-40AB-59A1-32D86573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FE50-755E-3CA9-42A9-677C6BAC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F62DB-5D3C-6F29-83D8-6C531699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17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4E62-5D9A-1AC0-9FEB-7304AC05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78260-7B04-5F12-738B-BD7A883BE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6D422-DA10-EE89-EBFE-6DD6F0DD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9F9A6-6CC3-2FDB-62D6-49F64142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F2AA9-9462-BAF5-6512-681FD776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55178-8B93-7263-72EC-5D97CBE6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78E87-7999-9A69-880F-78C7FC12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8B716-2C12-CB3C-CD97-CF789CFCB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F56AB-DC41-9B08-0EBC-6B0BCC37A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6806E-B4BD-4EBD-95CA-97CE3AD283C7}" type="datetimeFigureOut">
              <a:rPr lang="en-IN" smtClean="0"/>
              <a:t>11-07-2023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2C876-5F1A-C753-9E0B-D7B11C58D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3F44-90DF-394D-90AF-E8C7FD20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56C83-0A37-4080-B764-B83B03706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45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3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83F47-E4FC-6D16-593E-73CE0D0CDE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984" y="144122"/>
            <a:ext cx="1684235" cy="168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2BDCC-CDEC-7E62-F00B-DC39307B0892}"/>
              </a:ext>
            </a:extLst>
          </p:cNvPr>
          <p:cNvSpPr txBox="1"/>
          <p:nvPr/>
        </p:nvSpPr>
        <p:spPr>
          <a:xfrm>
            <a:off x="3180736" y="296093"/>
            <a:ext cx="901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St. Joseph Engineering College Mangaluru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62365-3601-EF02-A9D4-08B993574B68}"/>
              </a:ext>
            </a:extLst>
          </p:cNvPr>
          <p:cNvSpPr txBox="1"/>
          <p:nvPr/>
        </p:nvSpPr>
        <p:spPr>
          <a:xfrm flipH="1">
            <a:off x="4585765" y="1026857"/>
            <a:ext cx="396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Internship-I </a:t>
            </a:r>
          </a:p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Oct-Nov 2022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39B1E-5009-E65C-A99F-43D50506223B}"/>
              </a:ext>
            </a:extLst>
          </p:cNvPr>
          <p:cNvSpPr txBox="1"/>
          <p:nvPr/>
        </p:nvSpPr>
        <p:spPr>
          <a:xfrm flipH="1">
            <a:off x="2379160" y="2613392"/>
            <a:ext cx="6266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K. Shravya Shetty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USN: 4SO21CS072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Computer Science And Engineering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CSE-B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Dr. Harivinod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439-60CD-F801-BCD3-8CBB4E0E322E}"/>
              </a:ext>
            </a:extLst>
          </p:cNvPr>
          <p:cNvSpPr txBox="1"/>
          <p:nvPr/>
        </p:nvSpPr>
        <p:spPr>
          <a:xfrm>
            <a:off x="3657600" y="7620000"/>
            <a:ext cx="498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Electronics And Communication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AA437D-E707-F0DE-BF79-D3C69E075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410" t="45287" r="120426" b="7793"/>
          <a:stretch/>
        </p:blipFill>
        <p:spPr>
          <a:xfrm>
            <a:off x="1758462" y="2613392"/>
            <a:ext cx="8776802" cy="32177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B0C3E8-A1D5-5396-E9B9-EB5107561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2" b="13631"/>
          <a:stretch/>
        </p:blipFill>
        <p:spPr>
          <a:xfrm>
            <a:off x="12618596" y="880868"/>
            <a:ext cx="4708111" cy="2216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E6EE16-E925-09D0-FC9C-63078A9D6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 t="36997" r="57685" b="49761"/>
          <a:stretch/>
        </p:blipFill>
        <p:spPr bwMode="auto">
          <a:xfrm>
            <a:off x="7028825" y="7143413"/>
            <a:ext cx="1315085" cy="1010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E8FD2C-A56D-A98C-D04E-98C2FC21A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26811" r="50586" b="64153"/>
          <a:stretch/>
        </p:blipFill>
        <p:spPr bwMode="auto">
          <a:xfrm>
            <a:off x="8924622" y="7225963"/>
            <a:ext cx="1405890" cy="927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3C2DC2-F9BB-3E76-68DF-ED316C85C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9" t="26936" r="26656" b="61982"/>
          <a:stretch/>
        </p:blipFill>
        <p:spPr bwMode="auto">
          <a:xfrm>
            <a:off x="11055370" y="7266602"/>
            <a:ext cx="1319530" cy="846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417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83F47-E4FC-6D16-593E-73CE0D0CDE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42238" y="296093"/>
            <a:ext cx="1684235" cy="1684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62365-3601-EF02-A9D4-08B993574B68}"/>
              </a:ext>
            </a:extLst>
          </p:cNvPr>
          <p:cNvSpPr txBox="1"/>
          <p:nvPr/>
        </p:nvSpPr>
        <p:spPr>
          <a:xfrm flipH="1">
            <a:off x="12192000" y="1185572"/>
            <a:ext cx="396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Internship-I </a:t>
            </a:r>
          </a:p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Oct-Nov 2022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39B1E-5009-E65C-A99F-43D50506223B}"/>
              </a:ext>
            </a:extLst>
          </p:cNvPr>
          <p:cNvSpPr txBox="1"/>
          <p:nvPr/>
        </p:nvSpPr>
        <p:spPr>
          <a:xfrm flipH="1">
            <a:off x="-4770434" y="2221765"/>
            <a:ext cx="6266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K. Shravya Shetty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USN: 4SO21CS072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Computer Science And Engineering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CSE-B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Dr. Harivinod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44439-60CD-F801-BCD3-8CBB4E0E322E}"/>
              </a:ext>
            </a:extLst>
          </p:cNvPr>
          <p:cNvSpPr txBox="1"/>
          <p:nvPr/>
        </p:nvSpPr>
        <p:spPr>
          <a:xfrm>
            <a:off x="2777924" y="293190"/>
            <a:ext cx="611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F1BD1-6ECE-597C-8304-62D8DA90E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2" b="13631"/>
          <a:stretch/>
        </p:blipFill>
        <p:spPr>
          <a:xfrm>
            <a:off x="8534016" y="1225224"/>
            <a:ext cx="3577491" cy="168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E61FD-A680-16CE-18E9-176FFB503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 t="36997" r="57685" b="49761"/>
          <a:stretch/>
        </p:blipFill>
        <p:spPr bwMode="auto">
          <a:xfrm>
            <a:off x="6235870" y="5490743"/>
            <a:ext cx="1548127" cy="1189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5004A7-D209-EF90-0DEC-B4E813A6C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26811" r="50586" b="64153"/>
          <a:stretch/>
        </p:blipFill>
        <p:spPr bwMode="auto">
          <a:xfrm>
            <a:off x="8144389" y="5518215"/>
            <a:ext cx="1802287" cy="1189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265C-9E3C-C12F-7CE0-5A68E1D7F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9" t="26936" r="26656" b="61982"/>
          <a:stretch/>
        </p:blipFill>
        <p:spPr bwMode="auto">
          <a:xfrm>
            <a:off x="10176182" y="5545687"/>
            <a:ext cx="1768358" cy="1134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D083A8-FD25-E963-9996-2DD9AAD334D0}"/>
              </a:ext>
            </a:extLst>
          </p:cNvPr>
          <p:cNvSpPr txBox="1"/>
          <p:nvPr/>
        </p:nvSpPr>
        <p:spPr>
          <a:xfrm>
            <a:off x="2306358" y="-714448"/>
            <a:ext cx="68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Electrical And Electronics Engineering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A7D432-5990-8CFE-019E-14BB9592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t="17296" b="19605"/>
          <a:stretch/>
        </p:blipFill>
        <p:spPr>
          <a:xfrm>
            <a:off x="-2662031" y="4231177"/>
            <a:ext cx="2422110" cy="2291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5E09C0-D35D-294C-6834-ED0E1E2569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00" r="7299" b="1914"/>
          <a:stretch/>
        </p:blipFill>
        <p:spPr bwMode="auto">
          <a:xfrm>
            <a:off x="12553003" y="2719950"/>
            <a:ext cx="3019195" cy="2656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352478-DEC4-5BEC-7488-98C4FC4F8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27124" r="35884" b="44164"/>
          <a:stretch/>
        </p:blipFill>
        <p:spPr bwMode="auto">
          <a:xfrm>
            <a:off x="12608747" y="667724"/>
            <a:ext cx="2550795" cy="1626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119837-C7BF-779B-5795-CCC1C15EE4DE}"/>
              </a:ext>
            </a:extLst>
          </p:cNvPr>
          <p:cNvSpPr txBox="1"/>
          <p:nvPr/>
        </p:nvSpPr>
        <p:spPr>
          <a:xfrm>
            <a:off x="597369" y="1088734"/>
            <a:ext cx="7547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things learnt</a:t>
            </a:r>
            <a:r>
              <a:rPr lang="en-IN" sz="20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different parts and their application: Resistor, Capacitor,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 coding the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 modulation: Amplitude modulation, Frequency modulation, Phase modulation.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4384B-9BBD-8AA2-37B0-693020CA4667}"/>
              </a:ext>
            </a:extLst>
          </p:cNvPr>
          <p:cNvSpPr txBox="1"/>
          <p:nvPr/>
        </p:nvSpPr>
        <p:spPr>
          <a:xfrm>
            <a:off x="641586" y="2676983"/>
            <a:ext cx="697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working of logic gates: Not gate, And gate, Or gate.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749DC-E295-1DB9-7609-9A38974D3561}"/>
              </a:ext>
            </a:extLst>
          </p:cNvPr>
          <p:cNvSpPr/>
          <p:nvPr/>
        </p:nvSpPr>
        <p:spPr>
          <a:xfrm>
            <a:off x="12553003" y="663378"/>
            <a:ext cx="2606539" cy="162687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2B0EB9-C722-0C6D-62D4-D7D54C460E0C}"/>
              </a:ext>
            </a:extLst>
          </p:cNvPr>
          <p:cNvSpPr/>
          <p:nvPr/>
        </p:nvSpPr>
        <p:spPr>
          <a:xfrm>
            <a:off x="12553003" y="2715604"/>
            <a:ext cx="3019195" cy="26568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45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E44439-60CD-F801-BCD3-8CBB4E0E322E}"/>
              </a:ext>
            </a:extLst>
          </p:cNvPr>
          <p:cNvSpPr txBox="1"/>
          <p:nvPr/>
        </p:nvSpPr>
        <p:spPr>
          <a:xfrm>
            <a:off x="2201309" y="-761929"/>
            <a:ext cx="611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And Communication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F1BD1-6ECE-597C-8304-62D8DA90E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2" b="13631"/>
          <a:stretch/>
        </p:blipFill>
        <p:spPr>
          <a:xfrm>
            <a:off x="12442070" y="494290"/>
            <a:ext cx="3577491" cy="1684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E61FD-A680-16CE-18E9-176FFB503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 t="36997" r="57685" b="49761"/>
          <a:stretch/>
        </p:blipFill>
        <p:spPr bwMode="auto">
          <a:xfrm>
            <a:off x="8970134" y="6968253"/>
            <a:ext cx="1548127" cy="1189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5004A7-D209-EF90-0DEC-B4E813A6C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26811" r="50586" b="64153"/>
          <a:stretch/>
        </p:blipFill>
        <p:spPr bwMode="auto">
          <a:xfrm>
            <a:off x="10902462" y="6947041"/>
            <a:ext cx="1802287" cy="1189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265C-9E3C-C12F-7CE0-5A68E1D7F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9" t="26936" r="26656" b="61982"/>
          <a:stretch/>
        </p:blipFill>
        <p:spPr bwMode="auto">
          <a:xfrm>
            <a:off x="10123342" y="8277340"/>
            <a:ext cx="1768358" cy="1134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D60B3-AAC3-2080-221A-8A325F7DD3D7}"/>
              </a:ext>
            </a:extLst>
          </p:cNvPr>
          <p:cNvSpPr txBox="1"/>
          <p:nvPr/>
        </p:nvSpPr>
        <p:spPr>
          <a:xfrm>
            <a:off x="2340210" y="124958"/>
            <a:ext cx="681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Electronics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9A0-E6C6-505C-F8FA-D6F4918BB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t="17296" b="19605"/>
          <a:stretch/>
        </p:blipFill>
        <p:spPr>
          <a:xfrm>
            <a:off x="9575424" y="3429000"/>
            <a:ext cx="2422110" cy="1668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BD08C-E1EA-2F22-53BA-3771E1309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00" r="7299" b="1914"/>
          <a:stretch/>
        </p:blipFill>
        <p:spPr bwMode="auto">
          <a:xfrm>
            <a:off x="9554812" y="1021080"/>
            <a:ext cx="2463334" cy="2167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B9A2E-4543-CEA2-F480-95C5F2C402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650" y="525068"/>
            <a:ext cx="2649220" cy="170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9D2A2-863D-1D14-58C3-D9F2D4E0E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749" y="2980851"/>
            <a:ext cx="3020060" cy="169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4F611-10F0-AFAA-E97C-844375B2DDD1}"/>
              </a:ext>
            </a:extLst>
          </p:cNvPr>
          <p:cNvSpPr txBox="1"/>
          <p:nvPr/>
        </p:nvSpPr>
        <p:spPr>
          <a:xfrm>
            <a:off x="2340210" y="-961984"/>
            <a:ext cx="635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And ICBS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58724-2AE6-0DC2-BC11-95EA691FD3BE}"/>
              </a:ext>
            </a:extLst>
          </p:cNvPr>
          <p:cNvSpPr txBox="1"/>
          <p:nvPr/>
        </p:nvSpPr>
        <p:spPr>
          <a:xfrm>
            <a:off x="914400" y="1021080"/>
            <a:ext cx="768498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things learnt: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peak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Wiring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Apparatus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0233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1D60B3-AAC3-2080-221A-8A325F7DD3D7}"/>
              </a:ext>
            </a:extLst>
          </p:cNvPr>
          <p:cNvSpPr txBox="1"/>
          <p:nvPr/>
        </p:nvSpPr>
        <p:spPr>
          <a:xfrm>
            <a:off x="2487704" y="-1566682"/>
            <a:ext cx="681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Electronics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9A0-E6C6-505C-F8FA-D6F4918B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t="17296" b="19605"/>
          <a:stretch/>
        </p:blipFill>
        <p:spPr>
          <a:xfrm>
            <a:off x="109522" y="7062989"/>
            <a:ext cx="2422110" cy="1668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BD08C-E1EA-2F22-53BA-3771E1309C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11200" r="7299" b="1914"/>
          <a:stretch/>
        </p:blipFill>
        <p:spPr bwMode="auto">
          <a:xfrm>
            <a:off x="12826886" y="2911824"/>
            <a:ext cx="2463334" cy="2167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364C4-0C7C-FF4D-5A7C-84245921823E}"/>
              </a:ext>
            </a:extLst>
          </p:cNvPr>
          <p:cNvSpPr txBox="1"/>
          <p:nvPr/>
        </p:nvSpPr>
        <p:spPr>
          <a:xfrm>
            <a:off x="2716304" y="371105"/>
            <a:ext cx="635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 And ICBS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F831-1C96-884D-A334-70FE3035B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20" y="920359"/>
            <a:ext cx="2649220" cy="170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89479-4D6E-B29A-3B94-A8693200E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00" y="3167333"/>
            <a:ext cx="3020060" cy="1698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A9BBF3-3823-023E-1498-CA9607BA9E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4" t="7626" r="33107" b="28129"/>
          <a:stretch/>
        </p:blipFill>
        <p:spPr bwMode="auto">
          <a:xfrm>
            <a:off x="10269855" y="-2051447"/>
            <a:ext cx="1114425" cy="1712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9C418A-F4A7-1AEB-BCD2-56B91B0C75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3005" r="33968" b="-84"/>
          <a:stretch/>
        </p:blipFill>
        <p:spPr bwMode="auto">
          <a:xfrm>
            <a:off x="13120658" y="3167333"/>
            <a:ext cx="937895" cy="1656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00FAAB-90A0-AB1F-2DAC-0C8D12DE8A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85" y="7032697"/>
            <a:ext cx="1367155" cy="1699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920CAA-571B-6DF7-70FD-07E6828E412C}"/>
              </a:ext>
            </a:extLst>
          </p:cNvPr>
          <p:cNvSpPr txBox="1"/>
          <p:nvPr/>
        </p:nvSpPr>
        <p:spPr>
          <a:xfrm>
            <a:off x="810838" y="-338852"/>
            <a:ext cx="9502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300F2-B47C-CB1D-6B9E-A884371D0BEE}"/>
              </a:ext>
            </a:extLst>
          </p:cNvPr>
          <p:cNvSpPr txBox="1"/>
          <p:nvPr/>
        </p:nvSpPr>
        <p:spPr>
          <a:xfrm>
            <a:off x="685800" y="1219200"/>
            <a:ext cx="8046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things learnt: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features of Word press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Word Press: Easy to set up, Quick installation, Mobile-Friend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use Word Press</a:t>
            </a:r>
          </a:p>
        </p:txBody>
      </p:sp>
    </p:spTree>
    <p:extLst>
      <p:ext uri="{BB962C8B-B14F-4D97-AF65-F5344CB8AC3E}">
        <p14:creationId xmlns:p14="http://schemas.microsoft.com/office/powerpoint/2010/main" val="215464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1D60B3-AAC3-2080-221A-8A325F7DD3D7}"/>
              </a:ext>
            </a:extLst>
          </p:cNvPr>
          <p:cNvSpPr txBox="1"/>
          <p:nvPr/>
        </p:nvSpPr>
        <p:spPr>
          <a:xfrm>
            <a:off x="2487704" y="-1444762"/>
            <a:ext cx="681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And Electronics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F831-1C96-884D-A334-70FE3035B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132" y="936603"/>
            <a:ext cx="2649220" cy="1706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89479-4D6E-B29A-3B94-A8693200ED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508" y="4880927"/>
            <a:ext cx="3020060" cy="169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71360-8170-FAAC-F84B-4979E92663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3005" r="33968" b="-84"/>
          <a:stretch/>
        </p:blipFill>
        <p:spPr bwMode="auto">
          <a:xfrm>
            <a:off x="10543221" y="2642848"/>
            <a:ext cx="1114425" cy="1968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7252AD-5854-4097-40B8-149FD08FB3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57" y="4810306"/>
            <a:ext cx="1367155" cy="1699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5AE505-7E8D-7EA3-5EEC-3EAAEA3C80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4" t="7626" r="33107" b="28129"/>
          <a:stretch/>
        </p:blipFill>
        <p:spPr bwMode="auto">
          <a:xfrm>
            <a:off x="10454958" y="716578"/>
            <a:ext cx="1114425" cy="1712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62CA9-4BA6-F6CE-F441-CFA81D54A6AC}"/>
              </a:ext>
            </a:extLst>
          </p:cNvPr>
          <p:cNvSpPr txBox="1"/>
          <p:nvPr/>
        </p:nvSpPr>
        <p:spPr>
          <a:xfrm>
            <a:off x="2689860" y="316468"/>
            <a:ext cx="681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46B4B-3AD0-9471-7E21-6110F87F3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5190" y="-2710038"/>
            <a:ext cx="1712595" cy="3330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16399-41E5-CE12-3BEA-FBE7B7116C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" b="4929"/>
          <a:stretch/>
        </p:blipFill>
        <p:spPr bwMode="auto">
          <a:xfrm>
            <a:off x="12757351" y="2642848"/>
            <a:ext cx="1451610" cy="1781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B3EBA5-C237-37CF-E748-A97D12DDFA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21444" r="11131" b="-1006"/>
          <a:stretch/>
        </p:blipFill>
        <p:spPr bwMode="auto">
          <a:xfrm>
            <a:off x="10543221" y="6998418"/>
            <a:ext cx="1569719" cy="1556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ED0234-2B8F-55FC-EFD9-F5E5D0647C4A}"/>
              </a:ext>
            </a:extLst>
          </p:cNvPr>
          <p:cNvSpPr txBox="1"/>
          <p:nvPr/>
        </p:nvSpPr>
        <p:spPr>
          <a:xfrm>
            <a:off x="544010" y="936603"/>
            <a:ext cx="95606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things learnt: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Lathe Operations: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drilling</a:t>
            </a: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thread cutting etc.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Milling Operations: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Gear Cutting using Milling machine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Foundry and Forging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Testing : Destructive test, Non destructive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Mechanics : Working of Pelton wheel.</a:t>
            </a:r>
          </a:p>
        </p:txBody>
      </p:sp>
    </p:spTree>
    <p:extLst>
      <p:ext uri="{BB962C8B-B14F-4D97-AF65-F5344CB8AC3E}">
        <p14:creationId xmlns:p14="http://schemas.microsoft.com/office/powerpoint/2010/main" val="415720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71360-8170-FAAC-F84B-4979E9266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3005" r="33968" b="-84"/>
          <a:stretch/>
        </p:blipFill>
        <p:spPr bwMode="auto">
          <a:xfrm>
            <a:off x="12902508" y="2910659"/>
            <a:ext cx="937895" cy="1656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7252AD-5854-4097-40B8-149FD08FB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173" y="5008426"/>
            <a:ext cx="1367155" cy="1699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5AE505-7E8D-7EA3-5EEC-3EAAEA3C80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4" t="7626" r="33107" b="28129"/>
          <a:stretch/>
        </p:blipFill>
        <p:spPr bwMode="auto">
          <a:xfrm>
            <a:off x="-1761173" y="1198064"/>
            <a:ext cx="1114425" cy="1712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62CA9-4BA6-F6CE-F441-CFA81D54A6AC}"/>
              </a:ext>
            </a:extLst>
          </p:cNvPr>
          <p:cNvSpPr txBox="1"/>
          <p:nvPr/>
        </p:nvSpPr>
        <p:spPr>
          <a:xfrm>
            <a:off x="2478348" y="-613172"/>
            <a:ext cx="681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55026-7266-071C-C648-15A08F32D0EF}"/>
              </a:ext>
            </a:extLst>
          </p:cNvPr>
          <p:cNvSpPr txBox="1"/>
          <p:nvPr/>
        </p:nvSpPr>
        <p:spPr>
          <a:xfrm>
            <a:off x="2478348" y="548640"/>
            <a:ext cx="646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Civil Engineering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021AF-5482-9382-B39E-8E5246DC22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" b="4929"/>
          <a:stretch/>
        </p:blipFill>
        <p:spPr bwMode="auto">
          <a:xfrm>
            <a:off x="10396596" y="3159400"/>
            <a:ext cx="1451610" cy="1781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2F9F5-02FB-3396-5C17-13D5BBA4A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28238" y="53174"/>
            <a:ext cx="1966595" cy="3824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CA56D-08B7-5DDE-D0FB-8691F2FCE9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21444" r="11131" b="-1006"/>
          <a:stretch/>
        </p:blipFill>
        <p:spPr bwMode="auto">
          <a:xfrm>
            <a:off x="10396596" y="5151119"/>
            <a:ext cx="1569719" cy="1556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B83FDC-680C-859C-A6D6-4E2A2AD94627}"/>
              </a:ext>
            </a:extLst>
          </p:cNvPr>
          <p:cNvSpPr txBox="1"/>
          <p:nvPr/>
        </p:nvSpPr>
        <p:spPr>
          <a:xfrm>
            <a:off x="685800" y="1310640"/>
            <a:ext cx="71780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if things learnt: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 geology: Soil formation, rock formation, identification of rock minerals by their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Geotechnical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concrete lab and the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lab</a:t>
            </a:r>
          </a:p>
        </p:txBody>
      </p:sp>
    </p:spTree>
    <p:extLst>
      <p:ext uri="{BB962C8B-B14F-4D97-AF65-F5344CB8AC3E}">
        <p14:creationId xmlns:p14="http://schemas.microsoft.com/office/powerpoint/2010/main" val="139256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D37E7-9A52-18C4-199D-3BAE004459F0}"/>
              </a:ext>
            </a:extLst>
          </p:cNvPr>
          <p:cNvSpPr txBox="1"/>
          <p:nvPr/>
        </p:nvSpPr>
        <p:spPr>
          <a:xfrm>
            <a:off x="1691149" y="294969"/>
            <a:ext cx="79936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67EE5-7633-B21E-9EBC-1093456E5BB5}"/>
              </a:ext>
            </a:extLst>
          </p:cNvPr>
          <p:cNvSpPr txBox="1"/>
          <p:nvPr/>
        </p:nvSpPr>
        <p:spPr>
          <a:xfrm>
            <a:off x="609600" y="1376516"/>
            <a:ext cx="1095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summer internship provided a hand on experience on wiring practice, apparatus investigation, designing a website using word press, foundry and forging, knowledge about the lathe and milling machines, surveying and knowledge about geology.</a:t>
            </a:r>
          </a:p>
        </p:txBody>
      </p:sp>
    </p:spTree>
    <p:extLst>
      <p:ext uri="{BB962C8B-B14F-4D97-AF65-F5344CB8AC3E}">
        <p14:creationId xmlns:p14="http://schemas.microsoft.com/office/powerpoint/2010/main" val="275522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328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Shravya Shetty</dc:creator>
  <cp:lastModifiedBy>K Shravya Shetty</cp:lastModifiedBy>
  <cp:revision>5</cp:revision>
  <dcterms:created xsi:type="dcterms:W3CDTF">2022-11-17T16:51:41Z</dcterms:created>
  <dcterms:modified xsi:type="dcterms:W3CDTF">2023-07-11T11:10:43Z</dcterms:modified>
</cp:coreProperties>
</file>